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theme/theme3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  <p:sldMasterId id="2147483858" r:id="rId5"/>
    <p:sldMasterId id="2147483859" r:id="rId6"/>
    <p:sldMasterId id="2147483860" r:id="rId7"/>
    <p:sldMasterId id="2147483681" r:id="rId8"/>
    <p:sldMasterId id="2147483843" r:id="rId9"/>
  </p:sldMasterIdLst>
  <p:notesMasterIdLst>
    <p:notesMasterId r:id="rId35"/>
  </p:notesMasterIdLst>
  <p:handoutMasterIdLst>
    <p:handoutMasterId r:id="rId36"/>
  </p:handoutMasterIdLst>
  <p:sldIdLst>
    <p:sldId id="1282" r:id="rId10"/>
    <p:sldId id="624" r:id="rId11"/>
    <p:sldId id="1845" r:id="rId12"/>
    <p:sldId id="1435" r:id="rId13"/>
    <p:sldId id="1830" r:id="rId14"/>
    <p:sldId id="1817" r:id="rId15"/>
    <p:sldId id="1831" r:id="rId16"/>
    <p:sldId id="1832" r:id="rId17"/>
    <p:sldId id="1833" r:id="rId18"/>
    <p:sldId id="1834" r:id="rId19"/>
    <p:sldId id="1836" r:id="rId20"/>
    <p:sldId id="1849" r:id="rId21"/>
    <p:sldId id="1850" r:id="rId22"/>
    <p:sldId id="1828" r:id="rId23"/>
    <p:sldId id="1837" r:id="rId24"/>
    <p:sldId id="1838" r:id="rId25"/>
    <p:sldId id="1839" r:id="rId26"/>
    <p:sldId id="1840" r:id="rId27"/>
    <p:sldId id="1841" r:id="rId28"/>
    <p:sldId id="1842" r:id="rId29"/>
    <p:sldId id="1843" r:id="rId30"/>
    <p:sldId id="1844" r:id="rId31"/>
    <p:sldId id="1847" r:id="rId32"/>
    <p:sldId id="1848" r:id="rId33"/>
    <p:sldId id="1846" r:id="rId34"/>
  </p:sldIdLst>
  <p:sldSz cx="12192000" cy="6858000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4">
          <p15:clr>
            <a:srgbClr val="A4A3A4"/>
          </p15:clr>
        </p15:guide>
        <p15:guide id="2" orient="horz" pos="392">
          <p15:clr>
            <a:srgbClr val="A4A3A4"/>
          </p15:clr>
        </p15:guide>
        <p15:guide id="3" orient="horz" pos="577">
          <p15:clr>
            <a:srgbClr val="A4A3A4"/>
          </p15:clr>
        </p15:guide>
        <p15:guide id="4" orient="horz" pos="2478">
          <p15:clr>
            <a:srgbClr val="A4A3A4"/>
          </p15:clr>
        </p15:guide>
        <p15:guide id="5" pos="7580">
          <p15:clr>
            <a:srgbClr val="A4A3A4"/>
          </p15:clr>
        </p15:guide>
        <p15:guide id="6" pos="322">
          <p15:clr>
            <a:srgbClr val="A4A3A4"/>
          </p15:clr>
        </p15:guide>
        <p15:guide id="7" pos="1142">
          <p15:clr>
            <a:srgbClr val="A4A3A4"/>
          </p15:clr>
        </p15:guide>
        <p15:guide id="8" pos="3840">
          <p15:clr>
            <a:srgbClr val="A4A3A4"/>
          </p15:clr>
        </p15:guide>
        <p15:guide id="9" pos="3895">
          <p15:clr>
            <a:srgbClr val="A4A3A4"/>
          </p15:clr>
        </p15:guide>
        <p15:guide id="10" pos="37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00FF"/>
    <a:srgbClr val="D9D9D9"/>
    <a:srgbClr val="0000CC"/>
    <a:srgbClr val="F2F2F2"/>
    <a:srgbClr val="4BACC6"/>
    <a:srgbClr val="BCBCBC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400" autoAdjust="0"/>
  </p:normalViewPr>
  <p:slideViewPr>
    <p:cSldViewPr>
      <p:cViewPr varScale="1">
        <p:scale>
          <a:sx n="59" d="100"/>
          <a:sy n="59" d="100"/>
        </p:scale>
        <p:origin x="91" y="288"/>
      </p:cViewPr>
      <p:guideLst>
        <p:guide orient="horz" pos="1104"/>
        <p:guide orient="horz" pos="392"/>
        <p:guide orient="horz" pos="577"/>
        <p:guide orient="horz" pos="2478"/>
        <p:guide pos="7580"/>
        <p:guide pos="322"/>
        <p:guide pos="1142"/>
        <p:guide pos="3840"/>
        <p:guide pos="3895"/>
        <p:guide pos="3785"/>
      </p:guideLst>
    </p:cSldViewPr>
  </p:slideViewPr>
  <p:outlineViewPr>
    <p:cViewPr>
      <p:scale>
        <a:sx n="33" d="100"/>
        <a:sy n="33" d="100"/>
      </p:scale>
      <p:origin x="0" y="4848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12384"/>
    </p:cViewPr>
  </p:sorterViewPr>
  <p:notesViewPr>
    <p:cSldViewPr>
      <p:cViewPr varScale="1">
        <p:scale>
          <a:sx n="80" d="100"/>
          <a:sy n="80" d="100"/>
        </p:scale>
        <p:origin x="4014" y="108"/>
      </p:cViewPr>
      <p:guideLst>
        <p:guide orient="horz" pos="312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BDDF813-C5F2-4DD2-9EDC-68E4E2AAEC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01" tIns="45702" rIns="91401" bIns="45702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47D4FA-F238-4128-B8B0-AC58D0A03C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01" tIns="45702" rIns="91401" bIns="45702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CD2C0E5-851D-4410-8DD9-114A068FF4E9}" type="datetimeFigureOut">
              <a:rPr lang="ko-KR" altLang="en-US"/>
              <a:pPr>
                <a:defRPr/>
              </a:pPr>
              <a:t>2020-11-03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8707BE-7815-44ED-A8E2-E8BE5E168A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01" tIns="45702" rIns="91401" bIns="45702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D42FB6-0723-423A-BE5F-CFCAE62EB1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01" tIns="45702" rIns="91401" bIns="45702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smtClean="0"/>
            </a:lvl1pPr>
          </a:lstStyle>
          <a:p>
            <a:pPr>
              <a:defRPr/>
            </a:pPr>
            <a:fld id="{B50168D6-CD5F-4292-A437-FFD5CEF5AE9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47D8D42-8F15-4DDE-BFB4-0E89528A1D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2084" tIns="46043" rIns="92084" bIns="46043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1550E4-D1A3-4796-97AE-88642818CC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2084" tIns="46043" rIns="92084" bIns="46043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84458EA-083C-42D0-AF13-1D9822DAA6A5}" type="datetimeFigureOut">
              <a:rPr lang="ko-KR" altLang="en-US"/>
              <a:pPr>
                <a:defRPr/>
              </a:pPr>
              <a:t>2020-11-03</a:t>
            </a:fld>
            <a:endParaRPr lang="ko-KR" altLang="en-US" dirty="0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6C80B855-8543-47B7-9167-C6FC8E445E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084" tIns="46043" rIns="92084" bIns="46043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3E4AC504-A2D8-4091-B51F-684AE0928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2084" tIns="46043" rIns="92084" bIns="46043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0B8CB4-25A4-4B04-A8DE-7971B3A7D9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2084" tIns="46043" rIns="92084" bIns="46043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FE9ED3-094D-4992-A04C-06FA754EAB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2084" tIns="46043" rIns="92084" bIns="46043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smtClean="0"/>
            </a:lvl1pPr>
          </a:lstStyle>
          <a:p>
            <a:pPr>
              <a:defRPr/>
            </a:pPr>
            <a:fld id="{CE9B4C9E-DD11-4F71-AB6C-EDD83FE89EE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>
            <a:extLst>
              <a:ext uri="{FF2B5EF4-FFF2-40B4-BE49-F238E27FC236}">
                <a16:creationId xmlns:a16="http://schemas.microsoft.com/office/drawing/2014/main" id="{D704ED29-E9C0-4EE4-B397-69F5556BE0A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>
            <a:extLst>
              <a:ext uri="{FF2B5EF4-FFF2-40B4-BE49-F238E27FC236}">
                <a16:creationId xmlns:a16="http://schemas.microsoft.com/office/drawing/2014/main" id="{66E5C4BB-AB69-4002-8298-0BB5E828692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104F997D-221A-459A-86DC-BB62DDF17E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2E05B53-56EE-49B1-AA5E-907709F0C4F1}" type="slidenum">
              <a:rPr lang="ko-KR" altLang="en-US"/>
              <a:pPr>
                <a:spcBef>
                  <a:spcPct val="0"/>
                </a:spcBef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슬라이드 이미지 개체 틀 1">
            <a:extLst>
              <a:ext uri="{FF2B5EF4-FFF2-40B4-BE49-F238E27FC236}">
                <a16:creationId xmlns:a16="http://schemas.microsoft.com/office/drawing/2014/main" id="{CAB8DB67-42BA-44DE-A776-B56C93B9019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슬라이드 노트 개체 틀 2">
            <a:extLst>
              <a:ext uri="{FF2B5EF4-FFF2-40B4-BE49-F238E27FC236}">
                <a16:creationId xmlns:a16="http://schemas.microsoft.com/office/drawing/2014/main" id="{FBE12C6A-BE59-49FA-8D86-6F3E2814605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21508" name="슬라이드 번호 개체 틀 3">
            <a:extLst>
              <a:ext uri="{FF2B5EF4-FFF2-40B4-BE49-F238E27FC236}">
                <a16:creationId xmlns:a16="http://schemas.microsoft.com/office/drawing/2014/main" id="{88801591-0AA7-416E-93A7-DBA7FC0941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FAE4632D-91E3-448B-BE1D-0B04A7149341}" type="slidenum">
              <a:rPr lang="ko-KR" altLang="en-US"/>
              <a:pPr>
                <a:spcBef>
                  <a:spcPct val="0"/>
                </a:spcBef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>
            <a:extLst>
              <a:ext uri="{FF2B5EF4-FFF2-40B4-BE49-F238E27FC236}">
                <a16:creationId xmlns:a16="http://schemas.microsoft.com/office/drawing/2014/main" id="{5D7A82B0-D08E-43ED-AA08-71CFB3452E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>
            <a:extLst>
              <a:ext uri="{FF2B5EF4-FFF2-40B4-BE49-F238E27FC236}">
                <a16:creationId xmlns:a16="http://schemas.microsoft.com/office/drawing/2014/main" id="{61534E2A-1674-4545-A54A-7F9BDBDE61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26628" name="슬라이드 번호 개체 틀 3">
            <a:extLst>
              <a:ext uri="{FF2B5EF4-FFF2-40B4-BE49-F238E27FC236}">
                <a16:creationId xmlns:a16="http://schemas.microsoft.com/office/drawing/2014/main" id="{32F1818B-44C4-4986-91B1-66AEEFE49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269EA0F-58B9-4E1A-AF27-DD300A3A9782}" type="slidenum">
              <a:rPr lang="ko-KR" altLang="en-US"/>
              <a:pPr>
                <a:spcBef>
                  <a:spcPct val="0"/>
                </a:spcBef>
              </a:pPr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6BB946-880F-4752-B8F8-58ABACE630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3F7FCBD-A4D7-41F2-BB81-63059C417E98}" type="datetimeFigureOut">
              <a:rPr lang="ko-KR" altLang="en-US"/>
              <a:pPr>
                <a:defRPr/>
              </a:pPr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C88FBE-21B3-4340-AF45-7D4A93394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FB2D9-81B0-4A7C-9632-6BE2D7848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mtClean="0"/>
            </a:lvl1pPr>
          </a:lstStyle>
          <a:p>
            <a:pPr>
              <a:defRPr/>
            </a:pPr>
            <a:fld id="{65F6A32D-7399-40CD-9FE8-F95B5FE8814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06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35EB10-C234-4ABD-86EE-15487EC09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94F2B1-1685-4242-9256-C4896CA1BB70}" type="datetimeFigureOut">
              <a:rPr lang="ko-KR" altLang="en-US"/>
              <a:pPr>
                <a:defRPr/>
              </a:pPr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E02C90-2346-49CE-A597-BCDE250AF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B02801-55BE-48FC-BA8B-4A18997B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58BF9A-F0D3-496F-84A2-4AAD763D6BE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289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0C837-E3F3-497E-8913-6A7B3B57F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E10D22-294C-4C2D-85CE-C1D6C4CA88D7}" type="datetimeFigureOut">
              <a:rPr lang="ko-KR" altLang="en-US"/>
              <a:pPr>
                <a:defRPr/>
              </a:pPr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00893-3003-47EB-8725-FEE6A42A4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74B4E-9B26-4970-A7EA-81178378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F7A728-6C02-4C29-9FB4-B6EF80E5E86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613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685408" y="42862"/>
            <a:ext cx="4280123" cy="230400"/>
          </a:xfrm>
          <a:prstGeom prst="rect">
            <a:avLst/>
          </a:prstGeom>
        </p:spPr>
        <p:txBody>
          <a:bodyPr anchor="ctr"/>
          <a:lstStyle>
            <a:lvl1pPr algn="l">
              <a:defRPr sz="1108" b="1">
                <a:solidFill>
                  <a:schemeClr val="tx1"/>
                </a:solidFill>
                <a:latin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01676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95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78F9BCA-4524-4968-9E0F-B8E805FB13D0}"/>
              </a:ext>
            </a:extLst>
          </p:cNvPr>
          <p:cNvSpPr/>
          <p:nvPr userDrawn="1"/>
        </p:nvSpPr>
        <p:spPr>
          <a:xfrm>
            <a:off x="87313" y="488950"/>
            <a:ext cx="9482137" cy="592455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215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685408" y="42862"/>
            <a:ext cx="4280123" cy="230400"/>
          </a:xfrm>
          <a:prstGeom prst="rect">
            <a:avLst/>
          </a:prstGeom>
        </p:spPr>
        <p:txBody>
          <a:bodyPr anchor="ctr"/>
          <a:lstStyle>
            <a:lvl1pPr algn="l">
              <a:defRPr sz="1108" b="1">
                <a:solidFill>
                  <a:schemeClr val="tx1"/>
                </a:solidFill>
                <a:latin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21096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634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7118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609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D4D7F2-DA7F-4654-94F9-613C561DA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2C0572-A5DC-44E9-824E-A7E8DED14013}" type="datetimeFigureOut">
              <a:rPr lang="ko-KR" altLang="en-US"/>
              <a:pPr>
                <a:defRPr/>
              </a:pPr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71AE9-9030-410C-AA99-C763372C5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10F3ED-D3FE-4399-8703-F19465557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9E19C8-5BF8-40FD-8168-2303AE754CE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064327-0E2E-422C-BD6F-C365B25E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6978A-4E1C-4527-BAF4-874715FFD1A1}" type="datetimeFigureOut">
              <a:rPr lang="ko-KR" altLang="en-US"/>
              <a:pPr>
                <a:defRPr/>
              </a:pPr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252377-5BD6-490A-85C8-A33AB42DB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914B74-0369-4450-8DEF-372633217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F2428B-09D4-459A-947A-A2E0F714E6C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2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7E74FE39-58D6-4EF0-807C-483A9E1E3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2D69B-7A31-4446-9BBA-133D702978E5}" type="datetimeFigureOut">
              <a:rPr lang="ko-KR" altLang="en-US"/>
              <a:pPr>
                <a:defRPr/>
              </a:pPr>
              <a:t>2020-11-03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6D56C924-CAC2-4BD1-A67E-891B6DB3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C5922877-5235-471E-8501-D297383CF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13BB25-6C14-44B8-9122-BD68FD37AD0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75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7D321DEF-C10F-4657-8EE7-C93D5F219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1CAC01-8B9E-4F94-A6AA-E000C0D00390}" type="datetimeFigureOut">
              <a:rPr lang="ko-KR" altLang="en-US"/>
              <a:pPr>
                <a:defRPr/>
              </a:pPr>
              <a:t>2020-11-03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E485ABF2-5B0D-4A4A-B963-6C73516C3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34615B45-2E21-4377-9CA6-B15C38435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7530D6-55A4-4ABC-8D11-69F9F9D5726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69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E97D2E87-724C-4F63-B682-D11AA66E8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9CB1D-479D-4EC5-BB84-09D1D5A171BB}" type="datetimeFigureOut">
              <a:rPr lang="ko-KR" altLang="en-US"/>
              <a:pPr>
                <a:defRPr/>
              </a:pPr>
              <a:t>2020-11-03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1B7005E5-19E2-427E-8565-4024CB1EF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5DDE902B-9B19-4E45-BCFD-FC6484889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1FB95-A23A-44E9-A1FD-F932CB52E0D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351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F5F2667A-4F18-4346-8A60-423B0EEB0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399857-0EA2-40F8-94D4-3682E6F0D1AC}" type="datetimeFigureOut">
              <a:rPr lang="ko-KR" altLang="en-US"/>
              <a:pPr>
                <a:defRPr/>
              </a:pPr>
              <a:t>2020-11-03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09B5FBDD-EA86-44D2-8320-CC1DA6887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8B37528A-9355-4E3B-8F47-0AC8EE3B0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AFC92-AD28-4752-B4BB-10DA2F9C42E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951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BB75D3DB-B2D9-4D0C-A354-DBABB15AA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C420EA-5109-4D66-9C4E-4C8F9AF550A7}" type="datetimeFigureOut">
              <a:rPr lang="ko-KR" altLang="en-US"/>
              <a:pPr>
                <a:defRPr/>
              </a:pPr>
              <a:t>2020-11-03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651525F1-FD73-4327-B071-E12B146D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81D7CBA3-DE88-4E56-85B9-54B80BAB7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EA4FBE-F710-45ED-BE0E-84EDC9B1556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462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109F28A4-138C-4358-9570-9EFE72043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6BC95A-2D40-41B0-BF98-543694C2BC2C}" type="datetimeFigureOut">
              <a:rPr lang="ko-KR" altLang="en-US"/>
              <a:pPr>
                <a:defRPr/>
              </a:pPr>
              <a:t>2020-11-03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8D1A6132-924F-40B1-AC96-BAE46314D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D497CFA-C573-4E92-AFFE-76D4DCAD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0443-6499-4F77-B20C-1B2E329F679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989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1F4E0F8-6883-4462-A514-07C4087A7B56}"/>
              </a:ext>
            </a:extLst>
          </p:cNvPr>
          <p:cNvSpPr/>
          <p:nvPr/>
        </p:nvSpPr>
        <p:spPr>
          <a:xfrm>
            <a:off x="0" y="-1588"/>
            <a:ext cx="12192000" cy="3571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215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562722" algn="l" rtl="0" eaLnBrk="0" fontAlgn="base" hangingPunct="0">
        <a:spcBef>
          <a:spcPct val="0"/>
        </a:spcBef>
        <a:spcAft>
          <a:spcPct val="0"/>
        </a:spcAft>
        <a:defRPr kumimoji="1" sz="2462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6pPr>
      <a:lvl7pPr marL="1125444" algn="l" rtl="0" eaLnBrk="0" fontAlgn="base" hangingPunct="0">
        <a:spcBef>
          <a:spcPct val="0"/>
        </a:spcBef>
        <a:spcAft>
          <a:spcPct val="0"/>
        </a:spcAft>
        <a:defRPr kumimoji="1" sz="2462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7pPr>
      <a:lvl8pPr marL="1688165" algn="l" rtl="0" eaLnBrk="0" fontAlgn="base" hangingPunct="0">
        <a:spcBef>
          <a:spcPct val="0"/>
        </a:spcBef>
        <a:spcAft>
          <a:spcPct val="0"/>
        </a:spcAft>
        <a:defRPr kumimoji="1" sz="2462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8pPr>
      <a:lvl9pPr marL="2250887" algn="l" rtl="0" eaLnBrk="0" fontAlgn="base" hangingPunct="0">
        <a:spcBef>
          <a:spcPct val="0"/>
        </a:spcBef>
        <a:spcAft>
          <a:spcPct val="0"/>
        </a:spcAft>
        <a:defRPr kumimoji="1" sz="2462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420688" indent="-420688" algn="l" rtl="0" eaLnBrk="0" fontAlgn="base" hangingPunct="0">
        <a:spcBef>
          <a:spcPct val="50000"/>
        </a:spcBef>
        <a:spcAft>
          <a:spcPct val="0"/>
        </a:spcAft>
        <a:buChar char="•"/>
        <a:defRPr kumimoji="1" sz="1900" b="1">
          <a:solidFill>
            <a:schemeClr val="tx1"/>
          </a:solidFill>
          <a:latin typeface="+mn-lt"/>
          <a:ea typeface="+mn-ea"/>
          <a:cs typeface="+mn-cs"/>
        </a:defRPr>
      </a:lvl1pPr>
      <a:lvl2pPr marL="476250" indent="-1460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Microsoft Sans Serif" panose="020B0604020202020204" pitchFamily="34" charset="0"/>
        <a:buChar char="-"/>
        <a:defRPr kumimoji="1" sz="1400">
          <a:solidFill>
            <a:schemeClr val="tx1"/>
          </a:solidFill>
          <a:latin typeface="Arial" charset="0"/>
          <a:ea typeface="돋움체" pitchFamily="49" charset="-127"/>
        </a:defRPr>
      </a:lvl2pPr>
      <a:lvl3pPr marL="800100" indent="-103188" algn="l" rtl="0" eaLnBrk="0" fontAlgn="base" hangingPunct="0">
        <a:lnSpc>
          <a:spcPct val="70000"/>
        </a:lnSpc>
        <a:spcBef>
          <a:spcPct val="50000"/>
        </a:spcBef>
        <a:spcAft>
          <a:spcPct val="0"/>
        </a:spcAft>
        <a:buFont typeface="Times New Roman" panose="02020603050405020304" pitchFamily="18" charset="0"/>
        <a:buChar char="."/>
        <a:defRPr kumimoji="1" sz="1400">
          <a:solidFill>
            <a:schemeClr val="tx1"/>
          </a:solidFill>
          <a:latin typeface="Arial" charset="0"/>
          <a:ea typeface="돋움체" pitchFamily="49" charset="-127"/>
        </a:defRPr>
      </a:lvl3pPr>
      <a:lvl4pPr marL="1406525" indent="-93663" algn="l" rtl="0" eaLnBrk="0" fontAlgn="base" hangingPunct="0">
        <a:lnSpc>
          <a:spcPct val="80000"/>
        </a:lnSpc>
        <a:spcBef>
          <a:spcPct val="50000"/>
        </a:spcBef>
        <a:spcAft>
          <a:spcPct val="0"/>
        </a:spcAft>
        <a:buFont typeface="Wingdings" panose="05000000000000000000" pitchFamily="2" charset="2"/>
        <a:buChar char=" "/>
        <a:defRPr kumimoji="1" sz="1200">
          <a:solidFill>
            <a:schemeClr val="tx1"/>
          </a:solidFill>
          <a:latin typeface="Arial" charset="0"/>
          <a:ea typeface="돋움체" pitchFamily="49" charset="-127"/>
        </a:defRPr>
      </a:lvl4pPr>
      <a:lvl5pPr marL="1781175" indent="-139700" algn="l" rtl="0" eaLnBrk="0" fontAlgn="base" hangingPunct="0">
        <a:lnSpc>
          <a:spcPct val="80000"/>
        </a:lnSpc>
        <a:spcBef>
          <a:spcPct val="50000"/>
        </a:spcBef>
        <a:spcAft>
          <a:spcPct val="0"/>
        </a:spcAft>
        <a:buSzPct val="79000"/>
        <a:buFont typeface="Wingdings" panose="05000000000000000000" pitchFamily="2" charset="2"/>
        <a:buChar char=" "/>
        <a:defRPr kumimoji="1" sz="1200">
          <a:solidFill>
            <a:schemeClr val="tx1"/>
          </a:solidFill>
          <a:latin typeface="Arial" charset="0"/>
          <a:ea typeface="돋움체" pitchFamily="49" charset="-127"/>
        </a:defRPr>
      </a:lvl5pPr>
      <a:lvl6pPr marL="2344674" indent="-140680" algn="l" rtl="0" eaLnBrk="0" fontAlgn="base" hangingPunct="0">
        <a:lnSpc>
          <a:spcPct val="80000"/>
        </a:lnSpc>
        <a:spcBef>
          <a:spcPct val="50000"/>
        </a:spcBef>
        <a:spcAft>
          <a:spcPct val="0"/>
        </a:spcAft>
        <a:buSzPct val="79000"/>
        <a:buFont typeface="Wingdings" pitchFamily="2" charset="2"/>
        <a:buChar char=" "/>
        <a:defRPr kumimoji="1" sz="1231">
          <a:solidFill>
            <a:schemeClr val="tx1"/>
          </a:solidFill>
          <a:latin typeface="Arial" charset="0"/>
          <a:ea typeface="돋움체" pitchFamily="49" charset="-127"/>
        </a:defRPr>
      </a:lvl6pPr>
      <a:lvl7pPr marL="2907396" indent="-140680" algn="l" rtl="0" eaLnBrk="0" fontAlgn="base" hangingPunct="0">
        <a:lnSpc>
          <a:spcPct val="80000"/>
        </a:lnSpc>
        <a:spcBef>
          <a:spcPct val="50000"/>
        </a:spcBef>
        <a:spcAft>
          <a:spcPct val="0"/>
        </a:spcAft>
        <a:buSzPct val="79000"/>
        <a:buFont typeface="Wingdings" pitchFamily="2" charset="2"/>
        <a:buChar char=" "/>
        <a:defRPr kumimoji="1" sz="1231">
          <a:solidFill>
            <a:schemeClr val="tx1"/>
          </a:solidFill>
          <a:latin typeface="Arial" charset="0"/>
          <a:ea typeface="돋움체" pitchFamily="49" charset="-127"/>
        </a:defRPr>
      </a:lvl7pPr>
      <a:lvl8pPr marL="3470118" indent="-140680" algn="l" rtl="0" eaLnBrk="0" fontAlgn="base" hangingPunct="0">
        <a:lnSpc>
          <a:spcPct val="80000"/>
        </a:lnSpc>
        <a:spcBef>
          <a:spcPct val="50000"/>
        </a:spcBef>
        <a:spcAft>
          <a:spcPct val="0"/>
        </a:spcAft>
        <a:buSzPct val="79000"/>
        <a:buFont typeface="Wingdings" pitchFamily="2" charset="2"/>
        <a:buChar char=" "/>
        <a:defRPr kumimoji="1" sz="1231">
          <a:solidFill>
            <a:schemeClr val="tx1"/>
          </a:solidFill>
          <a:latin typeface="Arial" charset="0"/>
          <a:ea typeface="돋움체" pitchFamily="49" charset="-127"/>
        </a:defRPr>
      </a:lvl8pPr>
      <a:lvl9pPr marL="4032839" indent="-140680" algn="l" rtl="0" eaLnBrk="0" fontAlgn="base" hangingPunct="0">
        <a:lnSpc>
          <a:spcPct val="80000"/>
        </a:lnSpc>
        <a:spcBef>
          <a:spcPct val="50000"/>
        </a:spcBef>
        <a:spcAft>
          <a:spcPct val="0"/>
        </a:spcAft>
        <a:buSzPct val="79000"/>
        <a:buFont typeface="Wingdings" pitchFamily="2" charset="2"/>
        <a:buChar char=" "/>
        <a:defRPr kumimoji="1" sz="1231">
          <a:solidFill>
            <a:schemeClr val="tx1"/>
          </a:solidFill>
          <a:latin typeface="Arial" charset="0"/>
          <a:ea typeface="돋움체" pitchFamily="49" charset="-127"/>
        </a:defRPr>
      </a:lvl9pPr>
    </p:bodyStyle>
    <p:otherStyle>
      <a:defPPr>
        <a:defRPr lang="ko-KR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83A923D-D2B8-4434-882C-B2E45236A6FC}"/>
              </a:ext>
            </a:extLst>
          </p:cNvPr>
          <p:cNvSpPr/>
          <p:nvPr/>
        </p:nvSpPr>
        <p:spPr>
          <a:xfrm>
            <a:off x="0" y="-1588"/>
            <a:ext cx="12192000" cy="3571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215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562722" algn="l" rtl="0" eaLnBrk="0" fontAlgn="base" hangingPunct="0">
        <a:spcBef>
          <a:spcPct val="0"/>
        </a:spcBef>
        <a:spcAft>
          <a:spcPct val="0"/>
        </a:spcAft>
        <a:defRPr kumimoji="1" sz="2462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6pPr>
      <a:lvl7pPr marL="1125444" algn="l" rtl="0" eaLnBrk="0" fontAlgn="base" hangingPunct="0">
        <a:spcBef>
          <a:spcPct val="0"/>
        </a:spcBef>
        <a:spcAft>
          <a:spcPct val="0"/>
        </a:spcAft>
        <a:defRPr kumimoji="1" sz="2462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7pPr>
      <a:lvl8pPr marL="1688165" algn="l" rtl="0" eaLnBrk="0" fontAlgn="base" hangingPunct="0">
        <a:spcBef>
          <a:spcPct val="0"/>
        </a:spcBef>
        <a:spcAft>
          <a:spcPct val="0"/>
        </a:spcAft>
        <a:defRPr kumimoji="1" sz="2462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8pPr>
      <a:lvl9pPr marL="2250887" algn="l" rtl="0" eaLnBrk="0" fontAlgn="base" hangingPunct="0">
        <a:spcBef>
          <a:spcPct val="0"/>
        </a:spcBef>
        <a:spcAft>
          <a:spcPct val="0"/>
        </a:spcAft>
        <a:defRPr kumimoji="1" sz="2462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420688" indent="-420688" algn="l" rtl="0" eaLnBrk="0" fontAlgn="base" hangingPunct="0">
        <a:spcBef>
          <a:spcPct val="50000"/>
        </a:spcBef>
        <a:spcAft>
          <a:spcPct val="0"/>
        </a:spcAft>
        <a:buChar char="•"/>
        <a:defRPr kumimoji="1" sz="1900" b="1">
          <a:solidFill>
            <a:schemeClr val="tx1"/>
          </a:solidFill>
          <a:latin typeface="+mn-lt"/>
          <a:ea typeface="+mn-ea"/>
          <a:cs typeface="+mn-cs"/>
        </a:defRPr>
      </a:lvl1pPr>
      <a:lvl2pPr marL="476250" indent="-1460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Microsoft Sans Serif" panose="020B0604020202020204" pitchFamily="34" charset="0"/>
        <a:buChar char="-"/>
        <a:defRPr kumimoji="1" sz="1400">
          <a:solidFill>
            <a:schemeClr val="tx1"/>
          </a:solidFill>
          <a:latin typeface="Arial" charset="0"/>
          <a:ea typeface="돋움체" pitchFamily="49" charset="-127"/>
        </a:defRPr>
      </a:lvl2pPr>
      <a:lvl3pPr marL="800100" indent="-103188" algn="l" rtl="0" eaLnBrk="0" fontAlgn="base" hangingPunct="0">
        <a:lnSpc>
          <a:spcPct val="70000"/>
        </a:lnSpc>
        <a:spcBef>
          <a:spcPct val="50000"/>
        </a:spcBef>
        <a:spcAft>
          <a:spcPct val="0"/>
        </a:spcAft>
        <a:buFont typeface="Times New Roman" panose="02020603050405020304" pitchFamily="18" charset="0"/>
        <a:buChar char="."/>
        <a:defRPr kumimoji="1" sz="1400">
          <a:solidFill>
            <a:schemeClr val="tx1"/>
          </a:solidFill>
          <a:latin typeface="Arial" charset="0"/>
          <a:ea typeface="돋움체" pitchFamily="49" charset="-127"/>
        </a:defRPr>
      </a:lvl3pPr>
      <a:lvl4pPr marL="1406525" indent="-93663" algn="l" rtl="0" eaLnBrk="0" fontAlgn="base" hangingPunct="0">
        <a:lnSpc>
          <a:spcPct val="80000"/>
        </a:lnSpc>
        <a:spcBef>
          <a:spcPct val="50000"/>
        </a:spcBef>
        <a:spcAft>
          <a:spcPct val="0"/>
        </a:spcAft>
        <a:buFont typeface="Wingdings" panose="05000000000000000000" pitchFamily="2" charset="2"/>
        <a:buChar char=" "/>
        <a:defRPr kumimoji="1" sz="1200">
          <a:solidFill>
            <a:schemeClr val="tx1"/>
          </a:solidFill>
          <a:latin typeface="Arial" charset="0"/>
          <a:ea typeface="돋움체" pitchFamily="49" charset="-127"/>
        </a:defRPr>
      </a:lvl4pPr>
      <a:lvl5pPr marL="1781175" indent="-139700" algn="l" rtl="0" eaLnBrk="0" fontAlgn="base" hangingPunct="0">
        <a:lnSpc>
          <a:spcPct val="80000"/>
        </a:lnSpc>
        <a:spcBef>
          <a:spcPct val="50000"/>
        </a:spcBef>
        <a:spcAft>
          <a:spcPct val="0"/>
        </a:spcAft>
        <a:buSzPct val="79000"/>
        <a:buFont typeface="Wingdings" panose="05000000000000000000" pitchFamily="2" charset="2"/>
        <a:buChar char=" "/>
        <a:defRPr kumimoji="1" sz="1200">
          <a:solidFill>
            <a:schemeClr val="tx1"/>
          </a:solidFill>
          <a:latin typeface="Arial" charset="0"/>
          <a:ea typeface="돋움체" pitchFamily="49" charset="-127"/>
        </a:defRPr>
      </a:lvl5pPr>
      <a:lvl6pPr marL="2344674" indent="-140680" algn="l" rtl="0" eaLnBrk="0" fontAlgn="base" hangingPunct="0">
        <a:lnSpc>
          <a:spcPct val="80000"/>
        </a:lnSpc>
        <a:spcBef>
          <a:spcPct val="50000"/>
        </a:spcBef>
        <a:spcAft>
          <a:spcPct val="0"/>
        </a:spcAft>
        <a:buSzPct val="79000"/>
        <a:buFont typeface="Wingdings" pitchFamily="2" charset="2"/>
        <a:buChar char=" "/>
        <a:defRPr kumimoji="1" sz="1231">
          <a:solidFill>
            <a:schemeClr val="tx1"/>
          </a:solidFill>
          <a:latin typeface="Arial" charset="0"/>
          <a:ea typeface="돋움체" pitchFamily="49" charset="-127"/>
        </a:defRPr>
      </a:lvl6pPr>
      <a:lvl7pPr marL="2907396" indent="-140680" algn="l" rtl="0" eaLnBrk="0" fontAlgn="base" hangingPunct="0">
        <a:lnSpc>
          <a:spcPct val="80000"/>
        </a:lnSpc>
        <a:spcBef>
          <a:spcPct val="50000"/>
        </a:spcBef>
        <a:spcAft>
          <a:spcPct val="0"/>
        </a:spcAft>
        <a:buSzPct val="79000"/>
        <a:buFont typeface="Wingdings" pitchFamily="2" charset="2"/>
        <a:buChar char=" "/>
        <a:defRPr kumimoji="1" sz="1231">
          <a:solidFill>
            <a:schemeClr val="tx1"/>
          </a:solidFill>
          <a:latin typeface="Arial" charset="0"/>
          <a:ea typeface="돋움체" pitchFamily="49" charset="-127"/>
        </a:defRPr>
      </a:lvl7pPr>
      <a:lvl8pPr marL="3470118" indent="-140680" algn="l" rtl="0" eaLnBrk="0" fontAlgn="base" hangingPunct="0">
        <a:lnSpc>
          <a:spcPct val="80000"/>
        </a:lnSpc>
        <a:spcBef>
          <a:spcPct val="50000"/>
        </a:spcBef>
        <a:spcAft>
          <a:spcPct val="0"/>
        </a:spcAft>
        <a:buSzPct val="79000"/>
        <a:buFont typeface="Wingdings" pitchFamily="2" charset="2"/>
        <a:buChar char=" "/>
        <a:defRPr kumimoji="1" sz="1231">
          <a:solidFill>
            <a:schemeClr val="tx1"/>
          </a:solidFill>
          <a:latin typeface="Arial" charset="0"/>
          <a:ea typeface="돋움체" pitchFamily="49" charset="-127"/>
        </a:defRPr>
      </a:lvl8pPr>
      <a:lvl9pPr marL="4032839" indent="-140680" algn="l" rtl="0" eaLnBrk="0" fontAlgn="base" hangingPunct="0">
        <a:lnSpc>
          <a:spcPct val="80000"/>
        </a:lnSpc>
        <a:spcBef>
          <a:spcPct val="50000"/>
        </a:spcBef>
        <a:spcAft>
          <a:spcPct val="0"/>
        </a:spcAft>
        <a:buSzPct val="79000"/>
        <a:buFont typeface="Wingdings" pitchFamily="2" charset="2"/>
        <a:buChar char=" "/>
        <a:defRPr kumimoji="1" sz="1231">
          <a:solidFill>
            <a:schemeClr val="tx1"/>
          </a:solidFill>
          <a:latin typeface="Arial" charset="0"/>
          <a:ea typeface="돋움체" pitchFamily="49" charset="-127"/>
        </a:defRPr>
      </a:lvl9pPr>
    </p:bodyStyle>
    <p:otherStyle>
      <a:defPPr>
        <a:defRPr lang="ko-KR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A431A2F-491C-441F-863D-9EE866701C3E}"/>
              </a:ext>
            </a:extLst>
          </p:cNvPr>
          <p:cNvSpPr/>
          <p:nvPr/>
        </p:nvSpPr>
        <p:spPr>
          <a:xfrm>
            <a:off x="0" y="-1588"/>
            <a:ext cx="12192000" cy="3571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215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562722" algn="l" rtl="0" eaLnBrk="0" fontAlgn="base" hangingPunct="0">
        <a:spcBef>
          <a:spcPct val="0"/>
        </a:spcBef>
        <a:spcAft>
          <a:spcPct val="0"/>
        </a:spcAft>
        <a:defRPr kumimoji="1" sz="2462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6pPr>
      <a:lvl7pPr marL="1125444" algn="l" rtl="0" eaLnBrk="0" fontAlgn="base" hangingPunct="0">
        <a:spcBef>
          <a:spcPct val="0"/>
        </a:spcBef>
        <a:spcAft>
          <a:spcPct val="0"/>
        </a:spcAft>
        <a:defRPr kumimoji="1" sz="2462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7pPr>
      <a:lvl8pPr marL="1688165" algn="l" rtl="0" eaLnBrk="0" fontAlgn="base" hangingPunct="0">
        <a:spcBef>
          <a:spcPct val="0"/>
        </a:spcBef>
        <a:spcAft>
          <a:spcPct val="0"/>
        </a:spcAft>
        <a:defRPr kumimoji="1" sz="2462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8pPr>
      <a:lvl9pPr marL="2250887" algn="l" rtl="0" eaLnBrk="0" fontAlgn="base" hangingPunct="0">
        <a:spcBef>
          <a:spcPct val="0"/>
        </a:spcBef>
        <a:spcAft>
          <a:spcPct val="0"/>
        </a:spcAft>
        <a:defRPr kumimoji="1" sz="2462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420688" indent="-420688" algn="l" rtl="0" eaLnBrk="0" fontAlgn="base" hangingPunct="0">
        <a:spcBef>
          <a:spcPct val="50000"/>
        </a:spcBef>
        <a:spcAft>
          <a:spcPct val="0"/>
        </a:spcAft>
        <a:buChar char="•"/>
        <a:defRPr kumimoji="1" sz="1900" b="1">
          <a:solidFill>
            <a:schemeClr val="tx1"/>
          </a:solidFill>
          <a:latin typeface="+mn-lt"/>
          <a:ea typeface="+mn-ea"/>
          <a:cs typeface="+mn-cs"/>
        </a:defRPr>
      </a:lvl1pPr>
      <a:lvl2pPr marL="476250" indent="-1460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Microsoft Sans Serif" panose="020B0604020202020204" pitchFamily="34" charset="0"/>
        <a:buChar char="-"/>
        <a:defRPr kumimoji="1" sz="1400">
          <a:solidFill>
            <a:schemeClr val="tx1"/>
          </a:solidFill>
          <a:latin typeface="Arial" charset="0"/>
          <a:ea typeface="돋움체" pitchFamily="49" charset="-127"/>
        </a:defRPr>
      </a:lvl2pPr>
      <a:lvl3pPr marL="800100" indent="-103188" algn="l" rtl="0" eaLnBrk="0" fontAlgn="base" hangingPunct="0">
        <a:lnSpc>
          <a:spcPct val="70000"/>
        </a:lnSpc>
        <a:spcBef>
          <a:spcPct val="50000"/>
        </a:spcBef>
        <a:spcAft>
          <a:spcPct val="0"/>
        </a:spcAft>
        <a:buFont typeface="Times New Roman" panose="02020603050405020304" pitchFamily="18" charset="0"/>
        <a:buChar char="."/>
        <a:defRPr kumimoji="1" sz="1400">
          <a:solidFill>
            <a:schemeClr val="tx1"/>
          </a:solidFill>
          <a:latin typeface="Arial" charset="0"/>
          <a:ea typeface="돋움체" pitchFamily="49" charset="-127"/>
        </a:defRPr>
      </a:lvl3pPr>
      <a:lvl4pPr marL="1406525" indent="-93663" algn="l" rtl="0" eaLnBrk="0" fontAlgn="base" hangingPunct="0">
        <a:lnSpc>
          <a:spcPct val="80000"/>
        </a:lnSpc>
        <a:spcBef>
          <a:spcPct val="50000"/>
        </a:spcBef>
        <a:spcAft>
          <a:spcPct val="0"/>
        </a:spcAft>
        <a:buFont typeface="Wingdings" panose="05000000000000000000" pitchFamily="2" charset="2"/>
        <a:buChar char=" "/>
        <a:defRPr kumimoji="1" sz="1200">
          <a:solidFill>
            <a:schemeClr val="tx1"/>
          </a:solidFill>
          <a:latin typeface="Arial" charset="0"/>
          <a:ea typeface="돋움체" pitchFamily="49" charset="-127"/>
        </a:defRPr>
      </a:lvl4pPr>
      <a:lvl5pPr marL="1781175" indent="-139700" algn="l" rtl="0" eaLnBrk="0" fontAlgn="base" hangingPunct="0">
        <a:lnSpc>
          <a:spcPct val="80000"/>
        </a:lnSpc>
        <a:spcBef>
          <a:spcPct val="50000"/>
        </a:spcBef>
        <a:spcAft>
          <a:spcPct val="0"/>
        </a:spcAft>
        <a:buSzPct val="79000"/>
        <a:buFont typeface="Wingdings" panose="05000000000000000000" pitchFamily="2" charset="2"/>
        <a:buChar char=" "/>
        <a:defRPr kumimoji="1" sz="1200">
          <a:solidFill>
            <a:schemeClr val="tx1"/>
          </a:solidFill>
          <a:latin typeface="Arial" charset="0"/>
          <a:ea typeface="돋움체" pitchFamily="49" charset="-127"/>
        </a:defRPr>
      </a:lvl5pPr>
      <a:lvl6pPr marL="2344674" indent="-140680" algn="l" rtl="0" eaLnBrk="0" fontAlgn="base" hangingPunct="0">
        <a:lnSpc>
          <a:spcPct val="80000"/>
        </a:lnSpc>
        <a:spcBef>
          <a:spcPct val="50000"/>
        </a:spcBef>
        <a:spcAft>
          <a:spcPct val="0"/>
        </a:spcAft>
        <a:buSzPct val="79000"/>
        <a:buFont typeface="Wingdings" pitchFamily="2" charset="2"/>
        <a:buChar char=" "/>
        <a:defRPr kumimoji="1" sz="1231">
          <a:solidFill>
            <a:schemeClr val="tx1"/>
          </a:solidFill>
          <a:latin typeface="Arial" charset="0"/>
          <a:ea typeface="돋움체" pitchFamily="49" charset="-127"/>
        </a:defRPr>
      </a:lvl6pPr>
      <a:lvl7pPr marL="2907396" indent="-140680" algn="l" rtl="0" eaLnBrk="0" fontAlgn="base" hangingPunct="0">
        <a:lnSpc>
          <a:spcPct val="80000"/>
        </a:lnSpc>
        <a:spcBef>
          <a:spcPct val="50000"/>
        </a:spcBef>
        <a:spcAft>
          <a:spcPct val="0"/>
        </a:spcAft>
        <a:buSzPct val="79000"/>
        <a:buFont typeface="Wingdings" pitchFamily="2" charset="2"/>
        <a:buChar char=" "/>
        <a:defRPr kumimoji="1" sz="1231">
          <a:solidFill>
            <a:schemeClr val="tx1"/>
          </a:solidFill>
          <a:latin typeface="Arial" charset="0"/>
          <a:ea typeface="돋움체" pitchFamily="49" charset="-127"/>
        </a:defRPr>
      </a:lvl7pPr>
      <a:lvl8pPr marL="3470118" indent="-140680" algn="l" rtl="0" eaLnBrk="0" fontAlgn="base" hangingPunct="0">
        <a:lnSpc>
          <a:spcPct val="80000"/>
        </a:lnSpc>
        <a:spcBef>
          <a:spcPct val="50000"/>
        </a:spcBef>
        <a:spcAft>
          <a:spcPct val="0"/>
        </a:spcAft>
        <a:buSzPct val="79000"/>
        <a:buFont typeface="Wingdings" pitchFamily="2" charset="2"/>
        <a:buChar char=" "/>
        <a:defRPr kumimoji="1" sz="1231">
          <a:solidFill>
            <a:schemeClr val="tx1"/>
          </a:solidFill>
          <a:latin typeface="Arial" charset="0"/>
          <a:ea typeface="돋움체" pitchFamily="49" charset="-127"/>
        </a:defRPr>
      </a:lvl8pPr>
      <a:lvl9pPr marL="4032839" indent="-140680" algn="l" rtl="0" eaLnBrk="0" fontAlgn="base" hangingPunct="0">
        <a:lnSpc>
          <a:spcPct val="80000"/>
        </a:lnSpc>
        <a:spcBef>
          <a:spcPct val="50000"/>
        </a:spcBef>
        <a:spcAft>
          <a:spcPct val="0"/>
        </a:spcAft>
        <a:buSzPct val="79000"/>
        <a:buFont typeface="Wingdings" pitchFamily="2" charset="2"/>
        <a:buChar char=" "/>
        <a:defRPr kumimoji="1" sz="1231">
          <a:solidFill>
            <a:schemeClr val="tx1"/>
          </a:solidFill>
          <a:latin typeface="Arial" charset="0"/>
          <a:ea typeface="돋움체" pitchFamily="49" charset="-127"/>
        </a:defRPr>
      </a:lvl9pPr>
    </p:bodyStyle>
    <p:otherStyle>
      <a:defPPr>
        <a:defRPr lang="ko-KR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개체 틀 1">
            <a:extLst>
              <a:ext uri="{FF2B5EF4-FFF2-40B4-BE49-F238E27FC236}">
                <a16:creationId xmlns:a16="http://schemas.microsoft.com/office/drawing/2014/main" id="{6E877751-A6AC-4AB8-AD5E-A4514D9F068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4099" name="텍스트 개체 틀 2">
            <a:extLst>
              <a:ext uri="{FF2B5EF4-FFF2-40B4-BE49-F238E27FC236}">
                <a16:creationId xmlns:a16="http://schemas.microsoft.com/office/drawing/2014/main" id="{154CD10B-1D43-437A-8BE2-B12EBE2AE4D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2481CC-B8E6-45EE-91C3-901BEE03C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A0598C7-D18F-4E15-81ED-DB84B99198F9}" type="datetimeFigureOut">
              <a:rPr lang="ko-KR" altLang="en-US"/>
              <a:pPr>
                <a:defRPr/>
              </a:pPr>
              <a:t>2020-11-03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ACA146-D97E-4E44-9C70-0E0FB4922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A38326-9467-4F9F-B183-DD0C0B2A3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AB27C79-325A-4601-A2A2-ACE3692784F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5" name="Group 41">
            <a:extLst>
              <a:ext uri="{FF2B5EF4-FFF2-40B4-BE49-F238E27FC236}">
                <a16:creationId xmlns:a16="http://schemas.microsoft.com/office/drawing/2014/main" id="{21033C5C-B0B7-4A54-8182-648EC91E8A76}"/>
              </a:ext>
            </a:extLst>
          </p:cNvPr>
          <p:cNvGraphicFramePr>
            <a:graphicFrameLocks noGrp="1"/>
          </p:cNvGraphicFramePr>
          <p:nvPr/>
        </p:nvGraphicFramePr>
        <p:xfrm>
          <a:off x="68263" y="49213"/>
          <a:ext cx="12036425" cy="6388100"/>
        </p:xfrm>
        <a:graphic>
          <a:graphicData uri="http://schemas.openxmlformats.org/drawingml/2006/table">
            <a:tbl>
              <a:tblPr/>
              <a:tblGrid>
                <a:gridCol w="1279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69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8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88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91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33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프로젝트명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4" marR="112544" marT="45722" marB="45722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거래소 어드민 구축</a:t>
                      </a:r>
                    </a:p>
                  </a:txBody>
                  <a:tcPr marL="112544" marR="112544" marT="45722" marB="45722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4" marR="112544" marT="45722" marB="45722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4" marR="112544" marT="45722" marB="45722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화면코드</a:t>
                      </a:r>
                    </a:p>
                  </a:txBody>
                  <a:tcPr marL="112544" marR="112544" marT="45722" marB="45722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4" marR="112544" marT="45722" marB="45722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112544" marR="112544" marT="45722" marB="45722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화면설계서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v0.1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4" marR="112544" marT="45722" marB="45722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화면경로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4" marR="112544" marT="45722" marB="45722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4" marR="112544" marT="45722" marB="45722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4" marR="112544" marT="45722" marB="45722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4" marR="112544" marT="45722" marB="45722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1364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2544" marR="112544" marT="45722" marB="45722" horzOverflow="overflow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Rectangle 6">
            <a:extLst>
              <a:ext uri="{FF2B5EF4-FFF2-40B4-BE49-F238E27FC236}">
                <a16:creationId xmlns:a16="http://schemas.microsoft.com/office/drawing/2014/main" id="{C5BABF99-C1BE-4E08-8114-3DE9B1E53C56}"/>
              </a:ext>
            </a:extLst>
          </p:cNvPr>
          <p:cNvSpPr txBox="1">
            <a:spLocks noChangeArrowheads="1"/>
          </p:cNvSpPr>
          <p:nvPr/>
        </p:nvSpPr>
        <p:spPr>
          <a:xfrm>
            <a:off x="10755313" y="274638"/>
            <a:ext cx="976312" cy="203200"/>
          </a:xfrm>
          <a:prstGeom prst="rect">
            <a:avLst/>
          </a:prstGeom>
          <a:ln/>
        </p:spPr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lnSpc>
                <a:spcPct val="110000"/>
              </a:lnSpc>
              <a:spcBef>
                <a:spcPct val="25000"/>
              </a:spcBef>
              <a:buFont typeface="Wingdings" panose="05000000000000000000" pitchFamily="2" charset="2"/>
              <a:buNone/>
              <a:defRPr/>
            </a:pPr>
            <a:fld id="{5C01BE68-EA03-49E6-A7C7-C8280B0446E0}" type="slidenum">
              <a:rPr kumimoji="1" lang="ko-KR" altLang="en-US" sz="900" smtClean="0">
                <a:solidFill>
                  <a:srgbClr val="404040"/>
                </a:solidFill>
                <a:latin typeface="Futura Bk"/>
                <a:ea typeface="가는각진제목체"/>
                <a:cs typeface="가는각진제목체"/>
              </a:rPr>
              <a:pPr eaLnBrk="1" latinLnBrk="0" hangingPunct="1">
                <a:lnSpc>
                  <a:spcPct val="110000"/>
                </a:lnSpc>
                <a:spcBef>
                  <a:spcPct val="25000"/>
                </a:spcBef>
                <a:buFont typeface="Wingdings" panose="05000000000000000000" pitchFamily="2" charset="2"/>
                <a:buNone/>
                <a:defRPr/>
              </a:pPr>
              <a:t>‹#›</a:t>
            </a:fld>
            <a:endParaRPr kumimoji="1" lang="en-US" altLang="ko-KR" sz="900">
              <a:solidFill>
                <a:srgbClr val="404040"/>
              </a:solidFill>
              <a:latin typeface="Futura Bk"/>
              <a:ea typeface="가는각진제목체"/>
              <a:cs typeface="가는각진제목체"/>
            </a:endParaRPr>
          </a:p>
        </p:txBody>
      </p:sp>
      <p:sp>
        <p:nvSpPr>
          <p:cNvPr id="6" name="제목 115">
            <a:extLst>
              <a:ext uri="{FF2B5EF4-FFF2-40B4-BE49-F238E27FC236}">
                <a16:creationId xmlns:a16="http://schemas.microsoft.com/office/drawing/2014/main" id="{CA18212C-043D-4BA8-B629-87138CDE116B}"/>
              </a:ext>
            </a:extLst>
          </p:cNvPr>
          <p:cNvSpPr txBox="1">
            <a:spLocks/>
          </p:cNvSpPr>
          <p:nvPr/>
        </p:nvSpPr>
        <p:spPr bwMode="auto">
          <a:xfrm>
            <a:off x="4162425" y="42863"/>
            <a:ext cx="5275263" cy="2301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112542" tIns="56271" rIns="112542" bIns="56271"/>
          <a:lstStyle/>
          <a:p>
            <a:pPr defTabSz="1125444" latinLnBrk="1">
              <a:defRPr/>
            </a:pPr>
            <a:endParaRPr kumimoji="1" lang="ko-KR" altLang="en-US" sz="1108" b="1" kern="0" dirty="0">
              <a:latin typeface="+mn-ea"/>
              <a:ea typeface="+mn-ea"/>
              <a:cs typeface="+mj-cs"/>
            </a:endParaRPr>
          </a:p>
        </p:txBody>
      </p:sp>
      <p:sp>
        <p:nvSpPr>
          <p:cNvPr id="7" name="제목 115">
            <a:extLst>
              <a:ext uri="{FF2B5EF4-FFF2-40B4-BE49-F238E27FC236}">
                <a16:creationId xmlns:a16="http://schemas.microsoft.com/office/drawing/2014/main" id="{335C9AC8-8FD0-442A-A3B2-BD365BC5C42A}"/>
              </a:ext>
            </a:extLst>
          </p:cNvPr>
          <p:cNvSpPr txBox="1">
            <a:spLocks/>
          </p:cNvSpPr>
          <p:nvPr/>
        </p:nvSpPr>
        <p:spPr bwMode="auto">
          <a:xfrm>
            <a:off x="4162425" y="247650"/>
            <a:ext cx="5275263" cy="2301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112542" tIns="56271" rIns="112542" bIns="56271"/>
          <a:lstStyle/>
          <a:p>
            <a:pPr defTabSz="1125444" latinLnBrk="1">
              <a:defRPr/>
            </a:pPr>
            <a:endParaRPr kumimoji="1" lang="ko-KR" altLang="en-US" sz="1108" b="1" kern="0" dirty="0">
              <a:latin typeface="+mn-ea"/>
              <a:ea typeface="+mn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10" r:id="rId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5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5400">
          <a:solidFill>
            <a:schemeClr val="tx2"/>
          </a:solidFill>
          <a:latin typeface="Arial" pitchFamily="34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5400">
          <a:solidFill>
            <a:schemeClr val="tx2"/>
          </a:solidFill>
          <a:latin typeface="Arial" pitchFamily="34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5400">
          <a:solidFill>
            <a:schemeClr val="tx2"/>
          </a:solidFill>
          <a:latin typeface="Arial" pitchFamily="34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5400">
          <a:solidFill>
            <a:schemeClr val="tx2"/>
          </a:solidFill>
          <a:latin typeface="Arial" pitchFamily="34" charset="0"/>
          <a:ea typeface="맑은 고딕" pitchFamily="50" charset="-127"/>
        </a:defRPr>
      </a:lvl5pPr>
      <a:lvl6pPr marL="562722" algn="ctr" rtl="0" fontAlgn="base" latinLnBrk="1">
        <a:spcBef>
          <a:spcPct val="0"/>
        </a:spcBef>
        <a:spcAft>
          <a:spcPct val="0"/>
        </a:spcAft>
        <a:defRPr kumimoji="1" sz="5416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1125444" algn="ctr" rtl="0" fontAlgn="base" latinLnBrk="1">
        <a:spcBef>
          <a:spcPct val="0"/>
        </a:spcBef>
        <a:spcAft>
          <a:spcPct val="0"/>
        </a:spcAft>
        <a:defRPr kumimoji="1" sz="5416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688165" algn="ctr" rtl="0" fontAlgn="base" latinLnBrk="1">
        <a:spcBef>
          <a:spcPct val="0"/>
        </a:spcBef>
        <a:spcAft>
          <a:spcPct val="0"/>
        </a:spcAft>
        <a:defRPr kumimoji="1" sz="5416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2250887" algn="ctr" rtl="0" fontAlgn="base" latinLnBrk="1">
        <a:spcBef>
          <a:spcPct val="0"/>
        </a:spcBef>
        <a:spcAft>
          <a:spcPct val="0"/>
        </a:spcAft>
        <a:defRPr kumimoji="1" sz="5416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420688" indent="-42068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9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50838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3400">
          <a:solidFill>
            <a:schemeClr val="tx1"/>
          </a:solidFill>
          <a:latin typeface="+mn-lt"/>
          <a:ea typeface="+mn-ea"/>
        </a:defRPr>
      </a:lvl2pPr>
      <a:lvl3pPr marL="1406525" indent="-280988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</a:defRPr>
      </a:lvl3pPr>
      <a:lvl4pPr marL="1968500" indent="-280988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4pPr>
      <a:lvl5pPr marL="2532063" indent="-280988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5pPr>
      <a:lvl6pPr marL="3094970" indent="-281361" algn="l" rtl="0" fontAlgn="base" latinLnBrk="1">
        <a:spcBef>
          <a:spcPct val="20000"/>
        </a:spcBef>
        <a:spcAft>
          <a:spcPct val="0"/>
        </a:spcAft>
        <a:buChar char="»"/>
        <a:defRPr kumimoji="1" sz="2462">
          <a:solidFill>
            <a:schemeClr val="tx1"/>
          </a:solidFill>
          <a:latin typeface="+mn-lt"/>
          <a:ea typeface="+mn-ea"/>
        </a:defRPr>
      </a:lvl6pPr>
      <a:lvl7pPr marL="3657691" indent="-281361" algn="l" rtl="0" fontAlgn="base" latinLnBrk="1">
        <a:spcBef>
          <a:spcPct val="20000"/>
        </a:spcBef>
        <a:spcAft>
          <a:spcPct val="0"/>
        </a:spcAft>
        <a:buChar char="»"/>
        <a:defRPr kumimoji="1" sz="2462">
          <a:solidFill>
            <a:schemeClr val="tx1"/>
          </a:solidFill>
          <a:latin typeface="+mn-lt"/>
          <a:ea typeface="+mn-ea"/>
        </a:defRPr>
      </a:lvl7pPr>
      <a:lvl8pPr marL="4220413" indent="-281361" algn="l" rtl="0" fontAlgn="base" latinLnBrk="1">
        <a:spcBef>
          <a:spcPct val="20000"/>
        </a:spcBef>
        <a:spcAft>
          <a:spcPct val="0"/>
        </a:spcAft>
        <a:buChar char="»"/>
        <a:defRPr kumimoji="1" sz="2462">
          <a:solidFill>
            <a:schemeClr val="tx1"/>
          </a:solidFill>
          <a:latin typeface="+mn-lt"/>
          <a:ea typeface="+mn-ea"/>
        </a:defRPr>
      </a:lvl8pPr>
      <a:lvl9pPr marL="4783135" indent="-281361" algn="l" rtl="0" fontAlgn="base" latinLnBrk="1">
        <a:spcBef>
          <a:spcPct val="20000"/>
        </a:spcBef>
        <a:spcAft>
          <a:spcPct val="0"/>
        </a:spcAft>
        <a:buChar char="»"/>
        <a:defRPr kumimoji="1" sz="2462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F6E8C92-F6EC-491B-9448-BEA4C9E5E95D}"/>
              </a:ext>
            </a:extLst>
          </p:cNvPr>
          <p:cNvSpPr/>
          <p:nvPr/>
        </p:nvSpPr>
        <p:spPr>
          <a:xfrm>
            <a:off x="0" y="2492375"/>
            <a:ext cx="12192000" cy="14589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215" dirty="0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</p:sldLayoutIdLst>
  <p:txStyles>
    <p:titleStyle>
      <a:lvl1pPr algn="ctr" defTabSz="1123950" rtl="0" eaLnBrk="0" fontAlgn="base" latinLnBrk="1" hangingPunct="0">
        <a:spcBef>
          <a:spcPct val="0"/>
        </a:spcBef>
        <a:spcAft>
          <a:spcPct val="0"/>
        </a:spcAft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123950" rtl="0" eaLnBrk="0" fontAlgn="base" latinLnBrk="1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ctr" defTabSz="1123950" rtl="0" eaLnBrk="0" fontAlgn="base" latinLnBrk="1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ctr" defTabSz="1123950" rtl="0" eaLnBrk="0" fontAlgn="base" latinLnBrk="1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ctr" defTabSz="1123950" rtl="0" eaLnBrk="0" fontAlgn="base" latinLnBrk="1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ctr" defTabSz="1123950" rtl="0" fontAlgn="base" latinLnBrk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ctr" defTabSz="1123950" rtl="0" fontAlgn="base" latinLnBrk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ctr" defTabSz="1123950" rtl="0" fontAlgn="base" latinLnBrk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ctr" defTabSz="1123950" rtl="0" fontAlgn="base" latinLnBrk="1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420688" indent="-420688" algn="l" defTabSz="112395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50838" algn="l" defTabSz="112395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406525" indent="-280988" algn="l" defTabSz="112395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68500" indent="-280988" algn="l" defTabSz="112395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532063" indent="-280988" algn="l" defTabSz="1123950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94970" indent="-281361" algn="l" defTabSz="1125444" rtl="0" eaLnBrk="1" latinLnBrk="1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1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1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1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/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279F39-0AF5-43A9-B7B6-E66FF98DE444}"/>
              </a:ext>
            </a:extLst>
          </p:cNvPr>
          <p:cNvSpPr txBox="1"/>
          <p:nvPr/>
        </p:nvSpPr>
        <p:spPr bwMode="white">
          <a:xfrm>
            <a:off x="414338" y="2790825"/>
            <a:ext cx="11363325" cy="9255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latinLnBrk="1">
              <a:defRPr/>
            </a:pPr>
            <a:r>
              <a:rPr lang="en-US" altLang="ko-KR" sz="5416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pitchFamily="34" charset="0"/>
              </a:rPr>
              <a:t>Pet_Mall</a:t>
            </a:r>
            <a:r>
              <a:rPr lang="en-US" altLang="ko-KR" sz="5416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pitchFamily="34" charset="0"/>
              </a:rPr>
              <a:t>_</a:t>
            </a:r>
            <a:r>
              <a:rPr lang="ko-KR" altLang="en-US" sz="5416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pitchFamily="34" charset="0"/>
              </a:rPr>
              <a:t>화면설계</a:t>
            </a:r>
            <a:endParaRPr lang="en-US" altLang="ko-KR" sz="5416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EA1AEE6-F965-4A02-9271-9F05B684FE57}"/>
              </a:ext>
            </a:extLst>
          </p:cNvPr>
          <p:cNvSpPr txBox="1"/>
          <p:nvPr/>
        </p:nvSpPr>
        <p:spPr bwMode="white">
          <a:xfrm>
            <a:off x="414338" y="2924175"/>
            <a:ext cx="11363325" cy="9255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latinLnBrk="1">
              <a:defRPr/>
            </a:pPr>
            <a:r>
              <a:rPr lang="ko-KR" altLang="en-US" sz="5416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pitchFamily="34" charset="0"/>
              </a:rPr>
              <a:t>로그인</a:t>
            </a:r>
            <a:r>
              <a:rPr lang="en-US" altLang="ko-KR" sz="5416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pitchFamily="34" charset="0"/>
              </a:rPr>
              <a:t>/</a:t>
            </a:r>
            <a:r>
              <a:rPr lang="ko-KR" altLang="en-US" sz="5416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pitchFamily="34" charset="0"/>
              </a:rPr>
              <a:t>회원가입</a:t>
            </a:r>
            <a:r>
              <a:rPr lang="en-US" altLang="ko-KR" sz="5416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pitchFamily="34" charset="0"/>
              </a:rPr>
              <a:t>/</a:t>
            </a:r>
            <a:r>
              <a:rPr lang="ko-KR" altLang="en-US" sz="5416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pitchFamily="34" charset="0"/>
              </a:rPr>
              <a:t>장바구니 화면</a:t>
            </a:r>
            <a:endParaRPr lang="en-US" altLang="ko-KR" sz="5416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그림 13">
            <a:extLst>
              <a:ext uri="{FF2B5EF4-FFF2-40B4-BE49-F238E27FC236}">
                <a16:creationId xmlns:a16="http://schemas.microsoft.com/office/drawing/2014/main" id="{867DCA13-13CA-4826-A5BB-93FEA6CCB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498475"/>
            <a:ext cx="8040687" cy="526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직사각형 4">
            <a:extLst>
              <a:ext uri="{FF2B5EF4-FFF2-40B4-BE49-F238E27FC236}">
                <a16:creationId xmlns:a16="http://schemas.microsoft.com/office/drawing/2014/main" id="{4E6519D7-A9D7-4AC6-8539-12AC6DDF5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575" y="0"/>
            <a:ext cx="381635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5000"/>
              </a:spcBef>
            </a:pPr>
            <a:r>
              <a:rPr lang="en-US" altLang="ko-KR" sz="1000" b="1"/>
              <a:t>My &gt; </a:t>
            </a:r>
            <a:r>
              <a:rPr lang="ko-KR" altLang="en-US" sz="1000" b="1"/>
              <a:t>회원가입</a:t>
            </a:r>
          </a:p>
        </p:txBody>
      </p:sp>
      <p:graphicFrame>
        <p:nvGraphicFramePr>
          <p:cNvPr id="5" name="Group 118">
            <a:extLst>
              <a:ext uri="{FF2B5EF4-FFF2-40B4-BE49-F238E27FC236}">
                <a16:creationId xmlns:a16="http://schemas.microsoft.com/office/drawing/2014/main" id="{BDADA025-FB5C-48BF-A861-A5DD40CE6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317450"/>
              </p:ext>
            </p:extLst>
          </p:nvPr>
        </p:nvGraphicFramePr>
        <p:xfrm>
          <a:off x="10253663" y="506413"/>
          <a:ext cx="1828800" cy="6040440"/>
        </p:xfrm>
        <a:graphic>
          <a:graphicData uri="http://schemas.openxmlformats.org/drawingml/2006/table">
            <a:tbl>
              <a:tblPr/>
              <a:tblGrid>
                <a:gridCol w="172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3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95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회원가입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빈칸으로 회원가입 시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관련된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얼랏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출력되도록 해주세요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Ex) “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아이디를 입력해주세요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.”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   “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이메일을 입력해주세요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.”</a:t>
                      </a: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7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아이디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필수값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Varchar(20)</a:t>
                      </a: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6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이메일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필수값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- &lt;input type = “email”&gt;</a:t>
                      </a: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추후에 이메일로 데이터를 전송하는 작업이 있으므로 필수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6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비밀번호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필수값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- &lt;input type = “password&gt;</a:t>
                      </a: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비밀번호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6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자 이상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6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비밀번호 확인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필수값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- &lt;input type = “password&gt;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비밀번호와 동일한 값 입력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6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회원가입 버튼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&lt;Button type = “submit”&gt;</a:t>
                      </a: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클릭 시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강아지 등록 페이지로 이동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66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27C53FB8-E25B-4756-A463-897E58466116}"/>
              </a:ext>
            </a:extLst>
          </p:cNvPr>
          <p:cNvSpPr txBox="1">
            <a:spLocks/>
          </p:cNvSpPr>
          <p:nvPr/>
        </p:nvSpPr>
        <p:spPr>
          <a:xfrm>
            <a:off x="10775950" y="273050"/>
            <a:ext cx="1152525" cy="23018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/>
              <a:t>6</a:t>
            </a:r>
            <a:endParaRPr lang="ko-KR" altLang="en-US" kern="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E349188-4C0E-4A8C-BA02-0264B776525E}"/>
              </a:ext>
            </a:extLst>
          </p:cNvPr>
          <p:cNvSpPr/>
          <p:nvPr/>
        </p:nvSpPr>
        <p:spPr>
          <a:xfrm>
            <a:off x="2871788" y="2506663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5CBB5F6-5097-42B1-AB19-D3EC25FBD26B}"/>
              </a:ext>
            </a:extLst>
          </p:cNvPr>
          <p:cNvSpPr/>
          <p:nvPr/>
        </p:nvSpPr>
        <p:spPr>
          <a:xfrm>
            <a:off x="2871788" y="1954213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016017-F025-4307-A2CA-98C7255F5B9C}"/>
              </a:ext>
            </a:extLst>
          </p:cNvPr>
          <p:cNvSpPr/>
          <p:nvPr/>
        </p:nvSpPr>
        <p:spPr>
          <a:xfrm>
            <a:off x="3089275" y="2000250"/>
            <a:ext cx="647700" cy="16668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dirty="0">
                <a:solidFill>
                  <a:srgbClr val="202020"/>
                </a:solidFill>
              </a:rPr>
              <a:t>아이디</a:t>
            </a:r>
            <a:endParaRPr lang="ko-KR" altLang="en-US" sz="7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2094EB4-4E13-404B-A2C2-7A89A4361959}"/>
              </a:ext>
            </a:extLst>
          </p:cNvPr>
          <p:cNvSpPr/>
          <p:nvPr/>
        </p:nvSpPr>
        <p:spPr>
          <a:xfrm>
            <a:off x="2871788" y="3059113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E9834F9-BBF8-41A4-8F73-CEDBFA573E7B}"/>
              </a:ext>
            </a:extLst>
          </p:cNvPr>
          <p:cNvSpPr/>
          <p:nvPr/>
        </p:nvSpPr>
        <p:spPr>
          <a:xfrm>
            <a:off x="2871788" y="3584575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9DAD3-CFAC-44E8-A504-B9A2CEB643EA}"/>
              </a:ext>
            </a:extLst>
          </p:cNvPr>
          <p:cNvSpPr txBox="1">
            <a:spLocks/>
          </p:cNvSpPr>
          <p:nvPr/>
        </p:nvSpPr>
        <p:spPr>
          <a:xfrm>
            <a:off x="1343025" y="42863"/>
            <a:ext cx="2232025" cy="230187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 err="1"/>
              <a:t>Pet_Mall</a:t>
            </a:r>
            <a:endParaRPr lang="ko-KR" altLang="en-US" kern="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3B38B5A-08E9-4AD4-97B5-FA66C828C7EF}"/>
              </a:ext>
            </a:extLst>
          </p:cNvPr>
          <p:cNvSpPr/>
          <p:nvPr/>
        </p:nvSpPr>
        <p:spPr>
          <a:xfrm>
            <a:off x="2871788" y="4484688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79015B7-0B9F-436C-B06A-24325E6EE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607219"/>
            <a:ext cx="6676486" cy="4903787"/>
          </a:xfrm>
          <a:prstGeom prst="rect">
            <a:avLst/>
          </a:prstGeom>
        </p:spPr>
      </p:pic>
      <p:sp>
        <p:nvSpPr>
          <p:cNvPr id="22531" name="직사각형 4">
            <a:extLst>
              <a:ext uri="{FF2B5EF4-FFF2-40B4-BE49-F238E27FC236}">
                <a16:creationId xmlns:a16="http://schemas.microsoft.com/office/drawing/2014/main" id="{4E6519D7-A9D7-4AC6-8539-12AC6DDF5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575" y="0"/>
            <a:ext cx="381635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5000"/>
              </a:spcBef>
            </a:pPr>
            <a:r>
              <a:rPr lang="en-US" altLang="ko-KR" sz="1000" b="1"/>
              <a:t>My &gt; </a:t>
            </a:r>
            <a:r>
              <a:rPr lang="ko-KR" altLang="en-US" sz="1000" b="1"/>
              <a:t>회원가입</a:t>
            </a:r>
          </a:p>
        </p:txBody>
      </p:sp>
      <p:graphicFrame>
        <p:nvGraphicFramePr>
          <p:cNvPr id="5" name="Group 118">
            <a:extLst>
              <a:ext uri="{FF2B5EF4-FFF2-40B4-BE49-F238E27FC236}">
                <a16:creationId xmlns:a16="http://schemas.microsoft.com/office/drawing/2014/main" id="{BDADA025-FB5C-48BF-A861-A5DD40CE6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109898"/>
              </p:ext>
            </p:extLst>
          </p:nvPr>
        </p:nvGraphicFramePr>
        <p:xfrm>
          <a:off x="10253663" y="506413"/>
          <a:ext cx="1828800" cy="6061744"/>
        </p:xfrm>
        <a:graphic>
          <a:graphicData uri="http://schemas.openxmlformats.org/drawingml/2006/table">
            <a:tbl>
              <a:tblPr/>
              <a:tblGrid>
                <a:gridCol w="172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3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95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회원가입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강아지 등록하기</a:t>
                      </a: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7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등록하기 버튼 클릭 시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DB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정보가 등록되고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메인 페이지로 이동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6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나중에 등록하기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-&gt; DB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Null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값으로 등록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(?)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-&gt;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메인페이지로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이동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이 부분은 회의를 해봐야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될거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같아요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필수값으로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입력할 것인지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…)</a:t>
                      </a: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6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6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6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66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27C53FB8-E25B-4756-A463-897E58466116}"/>
              </a:ext>
            </a:extLst>
          </p:cNvPr>
          <p:cNvSpPr txBox="1">
            <a:spLocks/>
          </p:cNvSpPr>
          <p:nvPr/>
        </p:nvSpPr>
        <p:spPr>
          <a:xfrm>
            <a:off x="10775950" y="273050"/>
            <a:ext cx="1152525" cy="23018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/>
              <a:t>6</a:t>
            </a:r>
            <a:endParaRPr lang="ko-KR" altLang="en-US" kern="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E349188-4C0E-4A8C-BA02-0264B776525E}"/>
              </a:ext>
            </a:extLst>
          </p:cNvPr>
          <p:cNvSpPr/>
          <p:nvPr/>
        </p:nvSpPr>
        <p:spPr>
          <a:xfrm>
            <a:off x="2835738" y="2463007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5CBB5F6-5097-42B1-AB19-D3EC25FBD26B}"/>
              </a:ext>
            </a:extLst>
          </p:cNvPr>
          <p:cNvSpPr/>
          <p:nvPr/>
        </p:nvSpPr>
        <p:spPr>
          <a:xfrm>
            <a:off x="3466306" y="1844824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2094EB4-4E13-404B-A2C2-7A89A4361959}"/>
              </a:ext>
            </a:extLst>
          </p:cNvPr>
          <p:cNvSpPr/>
          <p:nvPr/>
        </p:nvSpPr>
        <p:spPr>
          <a:xfrm>
            <a:off x="2835737" y="2947647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E9834F9-BBF8-41A4-8F73-CEDBFA573E7B}"/>
              </a:ext>
            </a:extLst>
          </p:cNvPr>
          <p:cNvSpPr/>
          <p:nvPr/>
        </p:nvSpPr>
        <p:spPr>
          <a:xfrm>
            <a:off x="2871787" y="3420270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29DAD3-CFAC-44E8-A504-B9A2CEB643EA}"/>
              </a:ext>
            </a:extLst>
          </p:cNvPr>
          <p:cNvSpPr txBox="1">
            <a:spLocks/>
          </p:cNvSpPr>
          <p:nvPr/>
        </p:nvSpPr>
        <p:spPr>
          <a:xfrm>
            <a:off x="1343025" y="42863"/>
            <a:ext cx="2232025" cy="230187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 err="1"/>
              <a:t>Pet_Mall</a:t>
            </a:r>
            <a:endParaRPr lang="ko-KR" altLang="en-US" kern="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99BB428-6300-4AF0-BD1B-24F6427E0177}"/>
              </a:ext>
            </a:extLst>
          </p:cNvPr>
          <p:cNvSpPr/>
          <p:nvPr/>
        </p:nvSpPr>
        <p:spPr>
          <a:xfrm>
            <a:off x="2871786" y="3825875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3B38B5A-08E9-4AD4-97B5-FA66C828C7EF}"/>
              </a:ext>
            </a:extLst>
          </p:cNvPr>
          <p:cNvSpPr/>
          <p:nvPr/>
        </p:nvSpPr>
        <p:spPr>
          <a:xfrm>
            <a:off x="2858970" y="4285059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34918D2-3E64-4A31-B788-0CC7ED359616}"/>
              </a:ext>
            </a:extLst>
          </p:cNvPr>
          <p:cNvSpPr/>
          <p:nvPr/>
        </p:nvSpPr>
        <p:spPr>
          <a:xfrm>
            <a:off x="2818542" y="4887337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7</a:t>
            </a:r>
          </a:p>
        </p:txBody>
      </p:sp>
      <p:graphicFrame>
        <p:nvGraphicFramePr>
          <p:cNvPr id="21" name="Group 118">
            <a:extLst>
              <a:ext uri="{FF2B5EF4-FFF2-40B4-BE49-F238E27FC236}">
                <a16:creationId xmlns:a16="http://schemas.microsoft.com/office/drawing/2014/main" id="{AFD71F4A-4BFC-4B3D-8BCC-62B4AD17C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624763"/>
              </p:ext>
            </p:extLst>
          </p:nvPr>
        </p:nvGraphicFramePr>
        <p:xfrm>
          <a:off x="8418630" y="503238"/>
          <a:ext cx="1828800" cy="6040437"/>
        </p:xfrm>
        <a:graphic>
          <a:graphicData uri="http://schemas.openxmlformats.org/drawingml/2006/table">
            <a:tbl>
              <a:tblPr/>
              <a:tblGrid>
                <a:gridCol w="172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3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95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회원가입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강아지 등록하기</a:t>
                      </a: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7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강아지 사진 등록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추후에 이미지 분석으로도 사용 가능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6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강아지 이름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kumimoji="1" lang="en-US" altLang="ko-KR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inputbox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6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강아지 종류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Selectbox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6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태어난 년도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/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태어난 월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anose="05050102010706020507" pitchFamily="18" charset="2"/>
                        <a:buChar char="Þ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소형견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/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중형견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대형견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(?)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으로 바꾸는 지 확인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6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성별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anose="05050102010706020507" pitchFamily="18" charset="2"/>
                        <a:buChar char="Þ"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Selectbox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=&gt;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수컷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/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암컷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66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몸무게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=&gt;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소형견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/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중형견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대형견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(?)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으로 바꾸는 지 확인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4" marB="56274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AC664856-AA41-4BDA-A886-96EAD387E51B}"/>
              </a:ext>
            </a:extLst>
          </p:cNvPr>
          <p:cNvSpPr/>
          <p:nvPr/>
        </p:nvSpPr>
        <p:spPr>
          <a:xfrm>
            <a:off x="3935760" y="4887337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613852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E0867C2-5F9E-4D63-9466-C4571733C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506413"/>
            <a:ext cx="8763000" cy="5610225"/>
          </a:xfrm>
          <a:prstGeom prst="rect">
            <a:avLst/>
          </a:prstGeom>
        </p:spPr>
      </p:pic>
      <p:sp>
        <p:nvSpPr>
          <p:cNvPr id="24579" name="직사각형 4">
            <a:extLst>
              <a:ext uri="{FF2B5EF4-FFF2-40B4-BE49-F238E27FC236}">
                <a16:creationId xmlns:a16="http://schemas.microsoft.com/office/drawing/2014/main" id="{9CF0AF61-1910-4492-A90A-5B69D6064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575" y="0"/>
            <a:ext cx="381635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5000"/>
              </a:spcBef>
            </a:pPr>
            <a:r>
              <a:rPr lang="ko-KR" altLang="en-US" sz="1000" b="1"/>
              <a:t>장바구니 </a:t>
            </a:r>
            <a:r>
              <a:rPr lang="en-US" altLang="ko-KR" sz="1000" b="1"/>
              <a:t>&gt; </a:t>
            </a:r>
            <a:r>
              <a:rPr lang="ko-KR" altLang="en-US" sz="1000" b="1"/>
              <a:t>장바구니</a:t>
            </a:r>
          </a:p>
        </p:txBody>
      </p:sp>
      <p:graphicFrame>
        <p:nvGraphicFramePr>
          <p:cNvPr id="5" name="Group 118">
            <a:extLst>
              <a:ext uri="{FF2B5EF4-FFF2-40B4-BE49-F238E27FC236}">
                <a16:creationId xmlns:a16="http://schemas.microsoft.com/office/drawing/2014/main" id="{E964309E-0C3B-4710-A29A-98291D5E6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072376"/>
              </p:ext>
            </p:extLst>
          </p:nvPr>
        </p:nvGraphicFramePr>
        <p:xfrm>
          <a:off x="10253663" y="506413"/>
          <a:ext cx="1828800" cy="3548062"/>
        </p:xfrm>
        <a:graphic>
          <a:graphicData uri="http://schemas.openxmlformats.org/drawingml/2006/table">
            <a:tbl>
              <a:tblPr/>
              <a:tblGrid>
                <a:gridCol w="172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4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3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회원가입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강아지 등록하기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완료</a:t>
                      </a: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8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완료 페이지 출력 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Or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메인 페이지로 바로가기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7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7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FC57D675-4EA2-4C30-A5C3-E000C2C1C997}"/>
              </a:ext>
            </a:extLst>
          </p:cNvPr>
          <p:cNvSpPr/>
          <p:nvPr/>
        </p:nvSpPr>
        <p:spPr>
          <a:xfrm>
            <a:off x="2768872" y="1450429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B597C96-A7A4-4683-8A17-7B75466AE05A}"/>
              </a:ext>
            </a:extLst>
          </p:cNvPr>
          <p:cNvSpPr txBox="1">
            <a:spLocks/>
          </p:cNvSpPr>
          <p:nvPr/>
        </p:nvSpPr>
        <p:spPr>
          <a:xfrm>
            <a:off x="1343025" y="42863"/>
            <a:ext cx="2232025" cy="230187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 err="1"/>
              <a:t>Pet_Mall</a:t>
            </a:r>
            <a:endParaRPr lang="ko-KR" altLang="en-US" kern="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E32C2F-975E-4863-A0BF-B6E68DE248E0}"/>
              </a:ext>
            </a:extLst>
          </p:cNvPr>
          <p:cNvSpPr/>
          <p:nvPr/>
        </p:nvSpPr>
        <p:spPr>
          <a:xfrm>
            <a:off x="2877616" y="1556792"/>
            <a:ext cx="3866456" cy="3960440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5124E178-E5C6-44F2-8DAD-49F52D4CF4BC}"/>
              </a:ext>
            </a:extLst>
          </p:cNvPr>
          <p:cNvSpPr txBox="1">
            <a:spLocks/>
          </p:cNvSpPr>
          <p:nvPr/>
        </p:nvSpPr>
        <p:spPr>
          <a:xfrm>
            <a:off x="10775950" y="276225"/>
            <a:ext cx="1152525" cy="23018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/>
              <a:t>8</a:t>
            </a:r>
            <a:endParaRPr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235426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직사각형 4">
            <a:extLst>
              <a:ext uri="{FF2B5EF4-FFF2-40B4-BE49-F238E27FC236}">
                <a16:creationId xmlns:a16="http://schemas.microsoft.com/office/drawing/2014/main" id="{0FC3BA8D-3B35-49B5-8FBA-C5D90C47D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575" y="0"/>
            <a:ext cx="381635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5000"/>
              </a:spcBef>
            </a:pPr>
            <a:r>
              <a:rPr lang="en-US" altLang="ko-KR" sz="1000" b="1"/>
              <a:t>My</a:t>
            </a:r>
            <a:r>
              <a:rPr lang="ko-KR" altLang="en-US" sz="1000" b="1"/>
              <a:t> </a:t>
            </a:r>
            <a:r>
              <a:rPr lang="en-US" altLang="ko-KR" sz="1000" b="1"/>
              <a:t>&gt;</a:t>
            </a:r>
            <a:r>
              <a:rPr lang="ko-KR" altLang="en-US" sz="1000" b="1"/>
              <a:t> 로그인</a:t>
            </a:r>
          </a:p>
        </p:txBody>
      </p:sp>
      <p:pic>
        <p:nvPicPr>
          <p:cNvPr id="23555" name="그림 3">
            <a:extLst>
              <a:ext uri="{FF2B5EF4-FFF2-40B4-BE49-F238E27FC236}">
                <a16:creationId xmlns:a16="http://schemas.microsoft.com/office/drawing/2014/main" id="{B1E72BE9-DEC8-45C5-B1F5-E926DE827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650875"/>
            <a:ext cx="8386762" cy="591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Group 118">
            <a:extLst>
              <a:ext uri="{FF2B5EF4-FFF2-40B4-BE49-F238E27FC236}">
                <a16:creationId xmlns:a16="http://schemas.microsoft.com/office/drawing/2014/main" id="{BDC93FF0-1ABC-482D-9E51-4A61215A8DBE}"/>
              </a:ext>
            </a:extLst>
          </p:cNvPr>
          <p:cNvGraphicFramePr>
            <a:graphicFrameLocks noGrp="1"/>
          </p:cNvGraphicFramePr>
          <p:nvPr/>
        </p:nvGraphicFramePr>
        <p:xfrm>
          <a:off x="10253663" y="506413"/>
          <a:ext cx="1828800" cy="5181601"/>
        </p:xfrm>
        <a:graphic>
          <a:graphicData uri="http://schemas.openxmlformats.org/drawingml/2006/table">
            <a:tbl>
              <a:tblPr/>
              <a:tblGrid>
                <a:gridCol w="172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43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36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로그인 화면</a:t>
                      </a: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84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아이디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or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이메일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아이디 미 입력 후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로그인 클릭 시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,”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아이디를 입력해주세요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.”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얼랏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출력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7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비밀번호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&lt;input type = “password&gt;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7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로그인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정상적으로 로그인 시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메인 페이지로 이동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7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회원가입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회원가입 버튼 클릭 시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회원가입 페이지로 이동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7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아이디 찾기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/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비밀번호 찾기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추후 추가 예정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추가 가능 하시면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진행해주셔도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됩니다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.)</a:t>
                      </a: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1FD1B9BE-89BB-4054-B6BC-D8E55F16CF4A}"/>
              </a:ext>
            </a:extLst>
          </p:cNvPr>
          <p:cNvSpPr txBox="1">
            <a:spLocks/>
          </p:cNvSpPr>
          <p:nvPr/>
        </p:nvSpPr>
        <p:spPr>
          <a:xfrm>
            <a:off x="10775950" y="273050"/>
            <a:ext cx="1152525" cy="23018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/>
              <a:t>7</a:t>
            </a:r>
            <a:endParaRPr lang="ko-KR" altLang="en-US" kern="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2EB3384-2A95-4DF3-97A0-F88DE862FC2A}"/>
              </a:ext>
            </a:extLst>
          </p:cNvPr>
          <p:cNvSpPr/>
          <p:nvPr/>
        </p:nvSpPr>
        <p:spPr>
          <a:xfrm>
            <a:off x="2984500" y="2036763"/>
            <a:ext cx="217488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1FE756-A373-4C15-8BDF-01AE1B2FFCC6}"/>
              </a:ext>
            </a:extLst>
          </p:cNvPr>
          <p:cNvSpPr/>
          <p:nvPr/>
        </p:nvSpPr>
        <p:spPr>
          <a:xfrm>
            <a:off x="3094038" y="2233613"/>
            <a:ext cx="2714625" cy="441325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F1844985-C1E5-4DB3-BE41-7E432D2CF3A6}"/>
              </a:ext>
            </a:extLst>
          </p:cNvPr>
          <p:cNvSpPr txBox="1">
            <a:spLocks/>
          </p:cNvSpPr>
          <p:nvPr/>
        </p:nvSpPr>
        <p:spPr>
          <a:xfrm>
            <a:off x="1343025" y="42863"/>
            <a:ext cx="2232025" cy="230187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 err="1"/>
              <a:t>Pet_Mall</a:t>
            </a:r>
            <a:endParaRPr lang="ko-KR" altLang="en-US" kern="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530469-9AEB-4825-A36D-7C0BDE9C72D9}"/>
              </a:ext>
            </a:extLst>
          </p:cNvPr>
          <p:cNvSpPr/>
          <p:nvPr/>
        </p:nvSpPr>
        <p:spPr>
          <a:xfrm>
            <a:off x="3094038" y="2674938"/>
            <a:ext cx="2714625" cy="441325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355016-E8F1-4823-B2B1-EAA8832C913E}"/>
              </a:ext>
            </a:extLst>
          </p:cNvPr>
          <p:cNvSpPr/>
          <p:nvPr/>
        </p:nvSpPr>
        <p:spPr>
          <a:xfrm>
            <a:off x="3084513" y="3390900"/>
            <a:ext cx="2714625" cy="441325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90E476-2027-421D-8192-DD0E8F068A43}"/>
              </a:ext>
            </a:extLst>
          </p:cNvPr>
          <p:cNvSpPr/>
          <p:nvPr/>
        </p:nvSpPr>
        <p:spPr>
          <a:xfrm>
            <a:off x="3084513" y="3824288"/>
            <a:ext cx="2714625" cy="439737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B608FB9-C744-405A-8F33-20A4E7605947}"/>
              </a:ext>
            </a:extLst>
          </p:cNvPr>
          <p:cNvSpPr/>
          <p:nvPr/>
        </p:nvSpPr>
        <p:spPr>
          <a:xfrm>
            <a:off x="2984500" y="2557463"/>
            <a:ext cx="217488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8D1D3E3-9E58-4AA3-A217-481C41B39B91}"/>
              </a:ext>
            </a:extLst>
          </p:cNvPr>
          <p:cNvSpPr/>
          <p:nvPr/>
        </p:nvSpPr>
        <p:spPr>
          <a:xfrm>
            <a:off x="2984500" y="3248025"/>
            <a:ext cx="217488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3D5BBC2-5317-47F7-BE63-3EACC2686FFB}"/>
              </a:ext>
            </a:extLst>
          </p:cNvPr>
          <p:cNvSpPr/>
          <p:nvPr/>
        </p:nvSpPr>
        <p:spPr>
          <a:xfrm>
            <a:off x="2984500" y="3717925"/>
            <a:ext cx="217488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59B7B6A-E01F-4A21-9D17-E6DC2C769B76}"/>
              </a:ext>
            </a:extLst>
          </p:cNvPr>
          <p:cNvSpPr/>
          <p:nvPr/>
        </p:nvSpPr>
        <p:spPr>
          <a:xfrm>
            <a:off x="3084513" y="4257675"/>
            <a:ext cx="2724150" cy="212725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7D4DA66-7768-4AAE-B7D7-51058A1EC6FC}"/>
              </a:ext>
            </a:extLst>
          </p:cNvPr>
          <p:cNvSpPr/>
          <p:nvPr/>
        </p:nvSpPr>
        <p:spPr>
          <a:xfrm>
            <a:off x="2984500" y="4157663"/>
            <a:ext cx="217488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그림 5">
            <a:extLst>
              <a:ext uri="{FF2B5EF4-FFF2-40B4-BE49-F238E27FC236}">
                <a16:creationId xmlns:a16="http://schemas.microsoft.com/office/drawing/2014/main" id="{82AA3702-7DEA-49F4-B62F-720936427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781050"/>
            <a:ext cx="9096375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직사각형 4">
            <a:extLst>
              <a:ext uri="{FF2B5EF4-FFF2-40B4-BE49-F238E27FC236}">
                <a16:creationId xmlns:a16="http://schemas.microsoft.com/office/drawing/2014/main" id="{9CF0AF61-1910-4492-A90A-5B69D6064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575" y="0"/>
            <a:ext cx="381635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5000"/>
              </a:spcBef>
            </a:pPr>
            <a:r>
              <a:rPr lang="ko-KR" altLang="en-US" sz="1000" b="1"/>
              <a:t>장바구니 </a:t>
            </a:r>
            <a:r>
              <a:rPr lang="en-US" altLang="ko-KR" sz="1000" b="1"/>
              <a:t>&gt; </a:t>
            </a:r>
            <a:r>
              <a:rPr lang="ko-KR" altLang="en-US" sz="1000" b="1"/>
              <a:t>장바구니</a:t>
            </a:r>
          </a:p>
        </p:txBody>
      </p:sp>
      <p:graphicFrame>
        <p:nvGraphicFramePr>
          <p:cNvPr id="5" name="Group 118">
            <a:extLst>
              <a:ext uri="{FF2B5EF4-FFF2-40B4-BE49-F238E27FC236}">
                <a16:creationId xmlns:a16="http://schemas.microsoft.com/office/drawing/2014/main" id="{E964309E-0C3B-4710-A29A-98291D5E6A9D}"/>
              </a:ext>
            </a:extLst>
          </p:cNvPr>
          <p:cNvGraphicFramePr>
            <a:graphicFrameLocks noGrp="1"/>
          </p:cNvGraphicFramePr>
          <p:nvPr/>
        </p:nvGraphicFramePr>
        <p:xfrm>
          <a:off x="10253663" y="506413"/>
          <a:ext cx="1828800" cy="3548062"/>
        </p:xfrm>
        <a:graphic>
          <a:graphicData uri="http://schemas.openxmlformats.org/drawingml/2006/table">
            <a:tbl>
              <a:tblPr/>
              <a:tblGrid>
                <a:gridCol w="172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4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3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장바구니</a:t>
                      </a: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8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제품 선택 후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장바구니 클릭 시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장바구니에 추가 되는지 확인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7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삭제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삭제 클릭 시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장바구니 목록 삭제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추천 제품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추천 제품 클릭 시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관련 상품 출력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7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구매하기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구매하기 버튼 클릭 시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DB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에서 해당 제품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-1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카운트 및 장바구니 목록에서 제거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8AFCE7AD-91F3-4631-8B16-75A87249E43E}"/>
              </a:ext>
            </a:extLst>
          </p:cNvPr>
          <p:cNvSpPr/>
          <p:nvPr/>
        </p:nvSpPr>
        <p:spPr>
          <a:xfrm>
            <a:off x="7431088" y="2894013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C57D675-4EA2-4C30-A5C3-E000C2C1C997}"/>
              </a:ext>
            </a:extLst>
          </p:cNvPr>
          <p:cNvSpPr/>
          <p:nvPr/>
        </p:nvSpPr>
        <p:spPr>
          <a:xfrm>
            <a:off x="1160463" y="2719388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F214C5E-C1A7-4FE6-8A30-51B32667AACF}"/>
              </a:ext>
            </a:extLst>
          </p:cNvPr>
          <p:cNvSpPr/>
          <p:nvPr/>
        </p:nvSpPr>
        <p:spPr>
          <a:xfrm>
            <a:off x="7173913" y="4076700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B597C96-A7A4-4683-8A17-7B75466AE05A}"/>
              </a:ext>
            </a:extLst>
          </p:cNvPr>
          <p:cNvSpPr txBox="1">
            <a:spLocks/>
          </p:cNvSpPr>
          <p:nvPr/>
        </p:nvSpPr>
        <p:spPr>
          <a:xfrm>
            <a:off x="1343025" y="42863"/>
            <a:ext cx="2232025" cy="230187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 err="1"/>
              <a:t>Pet_Mall</a:t>
            </a:r>
            <a:endParaRPr lang="ko-KR" altLang="en-US" kern="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E32C2F-975E-4863-A0BF-B6E68DE248E0}"/>
              </a:ext>
            </a:extLst>
          </p:cNvPr>
          <p:cNvSpPr/>
          <p:nvPr/>
        </p:nvSpPr>
        <p:spPr>
          <a:xfrm>
            <a:off x="7539038" y="3001963"/>
            <a:ext cx="1220787" cy="582612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29B9514-CEB8-45BB-8794-DCFB14FEF018}"/>
              </a:ext>
            </a:extLst>
          </p:cNvPr>
          <p:cNvSpPr/>
          <p:nvPr/>
        </p:nvSpPr>
        <p:spPr>
          <a:xfrm>
            <a:off x="7826375" y="3344863"/>
            <a:ext cx="647700" cy="168275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kern="0" dirty="0">
                <a:solidFill>
                  <a:srgbClr val="202020"/>
                </a:solidFill>
              </a:rPr>
              <a:t>추천 제품</a:t>
            </a:r>
            <a:endParaRPr lang="ko-KR" altLang="en-US" sz="7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5124E178-E5C6-44F2-8DAD-49F52D4CF4BC}"/>
              </a:ext>
            </a:extLst>
          </p:cNvPr>
          <p:cNvSpPr txBox="1">
            <a:spLocks/>
          </p:cNvSpPr>
          <p:nvPr/>
        </p:nvSpPr>
        <p:spPr>
          <a:xfrm>
            <a:off x="10775950" y="276225"/>
            <a:ext cx="1152525" cy="23018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/>
              <a:t>8</a:t>
            </a:r>
            <a:endParaRPr lang="ko-KR" altLang="en-US" kern="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C502B5-0443-4094-BE25-DD0EE60E3567}"/>
              </a:ext>
            </a:extLst>
          </p:cNvPr>
          <p:cNvSpPr txBox="1"/>
          <p:nvPr/>
        </p:nvSpPr>
        <p:spPr bwMode="white">
          <a:xfrm>
            <a:off x="414338" y="2924175"/>
            <a:ext cx="11363325" cy="9255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latinLnBrk="1">
              <a:defRPr/>
            </a:pPr>
            <a:r>
              <a:rPr lang="ko-KR" altLang="en-US" sz="5416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pitchFamily="34" charset="0"/>
              </a:rPr>
              <a:t>상세 페이지</a:t>
            </a:r>
            <a:endParaRPr lang="en-US" altLang="ko-KR" sz="5416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그림 14">
            <a:extLst>
              <a:ext uri="{FF2B5EF4-FFF2-40B4-BE49-F238E27FC236}">
                <a16:creationId xmlns:a16="http://schemas.microsoft.com/office/drawing/2014/main" id="{81E08C70-ED73-40A2-9858-E0DE72B5E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0" y="3098800"/>
            <a:ext cx="5422900" cy="371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그림 12">
            <a:extLst>
              <a:ext uri="{FF2B5EF4-FFF2-40B4-BE49-F238E27FC236}">
                <a16:creationId xmlns:a16="http://schemas.microsoft.com/office/drawing/2014/main" id="{01B02112-132A-4BB3-BE31-5908A09A5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750888"/>
            <a:ext cx="7002462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직사각형 4">
            <a:extLst>
              <a:ext uri="{FF2B5EF4-FFF2-40B4-BE49-F238E27FC236}">
                <a16:creationId xmlns:a16="http://schemas.microsoft.com/office/drawing/2014/main" id="{0A305DCF-53B4-45A7-858F-A91425DBE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575" y="0"/>
            <a:ext cx="381635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5000"/>
              </a:spcBef>
            </a:pPr>
            <a:r>
              <a:rPr lang="ko-KR" altLang="en-US" sz="1000" b="1"/>
              <a:t>메인화면 </a:t>
            </a:r>
            <a:r>
              <a:rPr lang="en-US" altLang="ko-KR" sz="1000" b="1"/>
              <a:t>&gt; </a:t>
            </a:r>
            <a:r>
              <a:rPr lang="ko-KR" altLang="en-US" sz="1000" b="1"/>
              <a:t>더보기</a:t>
            </a:r>
          </a:p>
        </p:txBody>
      </p:sp>
      <p:graphicFrame>
        <p:nvGraphicFramePr>
          <p:cNvPr id="5" name="Group 118">
            <a:extLst>
              <a:ext uri="{FF2B5EF4-FFF2-40B4-BE49-F238E27FC236}">
                <a16:creationId xmlns:a16="http://schemas.microsoft.com/office/drawing/2014/main" id="{BCF8699D-A738-4176-BB31-3DAB448B9C82}"/>
              </a:ext>
            </a:extLst>
          </p:cNvPr>
          <p:cNvGraphicFramePr>
            <a:graphicFrameLocks noGrp="1"/>
          </p:cNvGraphicFramePr>
          <p:nvPr/>
        </p:nvGraphicFramePr>
        <p:xfrm>
          <a:off x="10253663" y="506413"/>
          <a:ext cx="1828800" cy="2730547"/>
        </p:xfrm>
        <a:graphic>
          <a:graphicData uri="http://schemas.openxmlformats.org/drawingml/2006/table">
            <a:tbl>
              <a:tblPr/>
              <a:tblGrid>
                <a:gridCol w="172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31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15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메인 화면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이 상품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어떄요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?? &gt;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더보기</a:t>
                      </a: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5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메인화면 </a:t>
                      </a:r>
                      <a:r>
                        <a:rPr kumimoji="1" lang="en-US" altLang="ko-KR" sz="7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1" lang="ko-KR" altLang="en-US" sz="7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더보기 클릭 시</a:t>
                      </a:r>
                      <a:r>
                        <a:rPr kumimoji="1" lang="en-US" altLang="ko-KR" sz="7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상세페이지 출력</a:t>
                      </a:r>
                      <a:endParaRPr kumimoji="1" lang="en-US" altLang="ko-KR" sz="7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4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로그 데이터 분석 활용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추후 추가 예정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일단은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DB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있는 내용 가져오기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89EE2354-D56C-41BC-A344-C9D0AA644CA2}"/>
              </a:ext>
            </a:extLst>
          </p:cNvPr>
          <p:cNvSpPr txBox="1">
            <a:spLocks/>
          </p:cNvSpPr>
          <p:nvPr/>
        </p:nvSpPr>
        <p:spPr>
          <a:xfrm>
            <a:off x="10775950" y="273050"/>
            <a:ext cx="1152525" cy="23018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/>
              <a:t>9</a:t>
            </a:r>
            <a:endParaRPr lang="ko-KR" altLang="en-US" kern="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F4E9C4-6B26-4C34-9A55-808F6E93BCA2}"/>
              </a:ext>
            </a:extLst>
          </p:cNvPr>
          <p:cNvSpPr/>
          <p:nvPr/>
        </p:nvSpPr>
        <p:spPr>
          <a:xfrm>
            <a:off x="6186488" y="819150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AC05A13-6BA2-4A71-ABD3-5B9CD5DADDAE}"/>
              </a:ext>
            </a:extLst>
          </p:cNvPr>
          <p:cNvSpPr txBox="1">
            <a:spLocks/>
          </p:cNvSpPr>
          <p:nvPr/>
        </p:nvSpPr>
        <p:spPr>
          <a:xfrm>
            <a:off x="1343025" y="42863"/>
            <a:ext cx="2232025" cy="230187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 err="1"/>
              <a:t>Pet_Mall</a:t>
            </a:r>
            <a:endParaRPr lang="ko-KR" altLang="en-US" kern="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D4CE360-1517-4B49-B418-2A8B1AF6D051}"/>
              </a:ext>
            </a:extLst>
          </p:cNvPr>
          <p:cNvSpPr/>
          <p:nvPr/>
        </p:nvSpPr>
        <p:spPr>
          <a:xfrm>
            <a:off x="6294438" y="974725"/>
            <a:ext cx="1096962" cy="287338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86362F-1226-4903-83F8-4D024754F6B3}"/>
              </a:ext>
            </a:extLst>
          </p:cNvPr>
          <p:cNvSpPr/>
          <p:nvPr/>
        </p:nvSpPr>
        <p:spPr>
          <a:xfrm>
            <a:off x="234950" y="527050"/>
            <a:ext cx="1828800" cy="504825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kern="0" dirty="0" err="1">
                <a:solidFill>
                  <a:srgbClr val="202020"/>
                </a:solidFill>
              </a:rPr>
              <a:t>메인화면</a:t>
            </a:r>
            <a:endParaRPr lang="ko-KR" altLang="en-US" sz="7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08F52B-D5AA-4AA0-A610-8B977AD5B7D8}"/>
              </a:ext>
            </a:extLst>
          </p:cNvPr>
          <p:cNvSpPr/>
          <p:nvPr/>
        </p:nvSpPr>
        <p:spPr>
          <a:xfrm>
            <a:off x="2801938" y="3070225"/>
            <a:ext cx="1828800" cy="504825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kern="0" dirty="0">
                <a:solidFill>
                  <a:srgbClr val="202020"/>
                </a:solidFill>
              </a:rPr>
              <a:t>상세페이지</a:t>
            </a:r>
            <a:endParaRPr lang="ko-KR" altLang="en-US" sz="7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6AAFD5-2B23-48AC-82C3-0432BC0E8660}"/>
              </a:ext>
            </a:extLst>
          </p:cNvPr>
          <p:cNvSpPr/>
          <p:nvPr/>
        </p:nvSpPr>
        <p:spPr>
          <a:xfrm>
            <a:off x="3341688" y="4149725"/>
            <a:ext cx="5202237" cy="2708275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3B44C0E-5970-4173-91FE-D5C1626F1D2B}"/>
              </a:ext>
            </a:extLst>
          </p:cNvPr>
          <p:cNvSpPr/>
          <p:nvPr/>
        </p:nvSpPr>
        <p:spPr>
          <a:xfrm>
            <a:off x="3224213" y="4029075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그림 7">
            <a:extLst>
              <a:ext uri="{FF2B5EF4-FFF2-40B4-BE49-F238E27FC236}">
                <a16:creationId xmlns:a16="http://schemas.microsoft.com/office/drawing/2014/main" id="{63BD79C3-3858-4674-917E-7135DAFD9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684213"/>
            <a:ext cx="7075488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그림 3">
            <a:extLst>
              <a:ext uri="{FF2B5EF4-FFF2-40B4-BE49-F238E27FC236}">
                <a16:creationId xmlns:a16="http://schemas.microsoft.com/office/drawing/2014/main" id="{6DB0E8B4-BDE5-4747-821D-57606859A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0" y="2509838"/>
            <a:ext cx="5664200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직사각형 4">
            <a:extLst>
              <a:ext uri="{FF2B5EF4-FFF2-40B4-BE49-F238E27FC236}">
                <a16:creationId xmlns:a16="http://schemas.microsoft.com/office/drawing/2014/main" id="{03539CE5-FE4E-4E84-B844-E6736569F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575" y="0"/>
            <a:ext cx="381635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5000"/>
              </a:spcBef>
            </a:pPr>
            <a:r>
              <a:rPr lang="ko-KR" altLang="en-US" sz="1000" b="1"/>
              <a:t>메인화면 </a:t>
            </a:r>
            <a:r>
              <a:rPr lang="en-US" altLang="ko-KR" sz="1000" b="1"/>
              <a:t>&gt; </a:t>
            </a:r>
            <a:r>
              <a:rPr lang="ko-KR" altLang="en-US" sz="1000" b="1"/>
              <a:t>더보기</a:t>
            </a:r>
          </a:p>
        </p:txBody>
      </p:sp>
      <p:graphicFrame>
        <p:nvGraphicFramePr>
          <p:cNvPr id="5" name="Group 118">
            <a:extLst>
              <a:ext uri="{FF2B5EF4-FFF2-40B4-BE49-F238E27FC236}">
                <a16:creationId xmlns:a16="http://schemas.microsoft.com/office/drawing/2014/main" id="{B0C2FDFF-671A-485A-B918-C262FF878FD5}"/>
              </a:ext>
            </a:extLst>
          </p:cNvPr>
          <p:cNvGraphicFramePr>
            <a:graphicFrameLocks noGrp="1"/>
          </p:cNvGraphicFramePr>
          <p:nvPr/>
        </p:nvGraphicFramePr>
        <p:xfrm>
          <a:off x="10253663" y="506413"/>
          <a:ext cx="1828800" cy="2752725"/>
        </p:xfrm>
        <a:graphic>
          <a:graphicData uri="http://schemas.openxmlformats.org/drawingml/2006/table">
            <a:tbl>
              <a:tblPr/>
              <a:tblGrid>
                <a:gridCol w="172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43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</a:p>
                  </a:txBody>
                  <a:tcPr marL="56273" marR="56273" marT="56280" marB="5628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56273" marR="56273" marT="56280" marB="5628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3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6273" marR="56273" marT="56280" marB="5628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메인화면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오늘의 딜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(????) &gt;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더보기</a:t>
                      </a: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80" marB="5628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8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56273" marR="56273" marT="56280" marB="5628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메인화면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더보기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클릭 시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상세페이지 출력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80" marB="5628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0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56273" marR="56273" marT="56280" marB="5628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로그 데이터 분석 활용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추후 추가 예정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이 부분은 영양제 추천 부분으로 바뀔 수도 있음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일단은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DB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있는 내용 가져오기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80" marB="5628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27483730-9A3F-4914-AEAA-754E490B0E4B}"/>
              </a:ext>
            </a:extLst>
          </p:cNvPr>
          <p:cNvSpPr txBox="1">
            <a:spLocks/>
          </p:cNvSpPr>
          <p:nvPr/>
        </p:nvSpPr>
        <p:spPr>
          <a:xfrm>
            <a:off x="10775950" y="273050"/>
            <a:ext cx="1152525" cy="23018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/>
              <a:t>10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ECE2AE0-524B-4560-8491-2D2727C24DF6}"/>
              </a:ext>
            </a:extLst>
          </p:cNvPr>
          <p:cNvSpPr/>
          <p:nvPr/>
        </p:nvSpPr>
        <p:spPr>
          <a:xfrm>
            <a:off x="6186488" y="819150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13287F5-C2C1-4662-8038-15BA9EC67E2A}"/>
              </a:ext>
            </a:extLst>
          </p:cNvPr>
          <p:cNvSpPr txBox="1">
            <a:spLocks/>
          </p:cNvSpPr>
          <p:nvPr/>
        </p:nvSpPr>
        <p:spPr>
          <a:xfrm>
            <a:off x="1343025" y="42863"/>
            <a:ext cx="2232025" cy="230187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 err="1"/>
              <a:t>Pet_Mall</a:t>
            </a:r>
            <a:endParaRPr lang="ko-KR" altLang="en-US" kern="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EB7CD2-E2B6-4C02-90A3-E2F8106D509E}"/>
              </a:ext>
            </a:extLst>
          </p:cNvPr>
          <p:cNvSpPr/>
          <p:nvPr/>
        </p:nvSpPr>
        <p:spPr>
          <a:xfrm>
            <a:off x="6294438" y="974725"/>
            <a:ext cx="1096962" cy="287338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752300-1E11-443B-A553-D5C67847F4CB}"/>
              </a:ext>
            </a:extLst>
          </p:cNvPr>
          <p:cNvSpPr/>
          <p:nvPr/>
        </p:nvSpPr>
        <p:spPr>
          <a:xfrm>
            <a:off x="234950" y="527050"/>
            <a:ext cx="1828800" cy="504825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kern="0" dirty="0" err="1">
                <a:solidFill>
                  <a:srgbClr val="202020"/>
                </a:solidFill>
              </a:rPr>
              <a:t>메인화면</a:t>
            </a:r>
            <a:endParaRPr lang="ko-KR" altLang="en-US" sz="7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D59323-8FA4-4E16-976B-64C63E82354B}"/>
              </a:ext>
            </a:extLst>
          </p:cNvPr>
          <p:cNvSpPr/>
          <p:nvPr/>
        </p:nvSpPr>
        <p:spPr>
          <a:xfrm>
            <a:off x="3217863" y="2693988"/>
            <a:ext cx="1828800" cy="504825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kern="0" dirty="0">
                <a:solidFill>
                  <a:srgbClr val="202020"/>
                </a:solidFill>
              </a:rPr>
              <a:t>상세페이지</a:t>
            </a:r>
            <a:endParaRPr lang="ko-KR" altLang="en-US" sz="7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7B0C58-DC6B-422F-BFD9-182DE7C8B64C}"/>
              </a:ext>
            </a:extLst>
          </p:cNvPr>
          <p:cNvSpPr/>
          <p:nvPr/>
        </p:nvSpPr>
        <p:spPr>
          <a:xfrm>
            <a:off x="3341688" y="3429000"/>
            <a:ext cx="5418137" cy="3429000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8C2441D-2ED0-4481-9899-7B22B1764FBB}"/>
              </a:ext>
            </a:extLst>
          </p:cNvPr>
          <p:cNvSpPr/>
          <p:nvPr/>
        </p:nvSpPr>
        <p:spPr>
          <a:xfrm>
            <a:off x="3224213" y="4029075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그림 12">
            <a:extLst>
              <a:ext uri="{FF2B5EF4-FFF2-40B4-BE49-F238E27FC236}">
                <a16:creationId xmlns:a16="http://schemas.microsoft.com/office/drawing/2014/main" id="{AC610431-7E6C-4E48-99D4-25F060163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542925"/>
            <a:ext cx="7235825" cy="303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그림 5">
            <a:extLst>
              <a:ext uri="{FF2B5EF4-FFF2-40B4-BE49-F238E27FC236}">
                <a16:creationId xmlns:a16="http://schemas.microsoft.com/office/drawing/2014/main" id="{2C060CE9-3FEE-4D9F-B9BF-4713643DE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63" y="3013075"/>
            <a:ext cx="5418137" cy="384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직사각형 4">
            <a:extLst>
              <a:ext uri="{FF2B5EF4-FFF2-40B4-BE49-F238E27FC236}">
                <a16:creationId xmlns:a16="http://schemas.microsoft.com/office/drawing/2014/main" id="{A6A7E5CA-6211-4B4D-A6C8-423A58267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575" y="0"/>
            <a:ext cx="381635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5000"/>
              </a:spcBef>
            </a:pPr>
            <a:r>
              <a:rPr lang="ko-KR" altLang="en-US" sz="1000" b="1"/>
              <a:t>메인화면 </a:t>
            </a:r>
            <a:r>
              <a:rPr lang="en-US" altLang="ko-KR" sz="1000" b="1"/>
              <a:t>&gt; </a:t>
            </a:r>
            <a:r>
              <a:rPr lang="ko-KR" altLang="en-US" sz="1000" b="1"/>
              <a:t>더보기</a:t>
            </a:r>
          </a:p>
        </p:txBody>
      </p:sp>
      <p:graphicFrame>
        <p:nvGraphicFramePr>
          <p:cNvPr id="5" name="Group 118">
            <a:extLst>
              <a:ext uri="{FF2B5EF4-FFF2-40B4-BE49-F238E27FC236}">
                <a16:creationId xmlns:a16="http://schemas.microsoft.com/office/drawing/2014/main" id="{4A78A632-316D-4C2F-9125-4DA10C4C69DD}"/>
              </a:ext>
            </a:extLst>
          </p:cNvPr>
          <p:cNvGraphicFramePr>
            <a:graphicFrameLocks noGrp="1"/>
          </p:cNvGraphicFramePr>
          <p:nvPr/>
        </p:nvGraphicFramePr>
        <p:xfrm>
          <a:off x="10253663" y="506413"/>
          <a:ext cx="1828800" cy="2730547"/>
        </p:xfrm>
        <a:graphic>
          <a:graphicData uri="http://schemas.openxmlformats.org/drawingml/2006/table">
            <a:tbl>
              <a:tblPr/>
              <a:tblGrid>
                <a:gridCol w="172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31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15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메인화면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랭킹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더보기</a:t>
                      </a: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5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메인화면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더보기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클릭 시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상세페이지 출력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4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로그 데이터 분석 활용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추후 추가 예정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일단은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페이지 추가 및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DB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있는 내용 가져오기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85A5E94E-4AF9-42FB-B23D-4F006D11A0AF}"/>
              </a:ext>
            </a:extLst>
          </p:cNvPr>
          <p:cNvSpPr txBox="1">
            <a:spLocks/>
          </p:cNvSpPr>
          <p:nvPr/>
        </p:nvSpPr>
        <p:spPr>
          <a:xfrm>
            <a:off x="10775950" y="273050"/>
            <a:ext cx="1152525" cy="23018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/>
              <a:t>11</a:t>
            </a:r>
            <a:endParaRPr lang="ko-KR" altLang="en-US" kern="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958EAA2-2FF9-4904-9118-7C4FDFC7A786}"/>
              </a:ext>
            </a:extLst>
          </p:cNvPr>
          <p:cNvSpPr/>
          <p:nvPr/>
        </p:nvSpPr>
        <p:spPr>
          <a:xfrm>
            <a:off x="6186488" y="819150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1889F4B-B839-43B5-A74E-A2B203C7520A}"/>
              </a:ext>
            </a:extLst>
          </p:cNvPr>
          <p:cNvSpPr txBox="1">
            <a:spLocks/>
          </p:cNvSpPr>
          <p:nvPr/>
        </p:nvSpPr>
        <p:spPr>
          <a:xfrm>
            <a:off x="1343025" y="42863"/>
            <a:ext cx="2232025" cy="230187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 err="1"/>
              <a:t>Pet_Mall</a:t>
            </a:r>
            <a:endParaRPr lang="ko-KR" altLang="en-US" kern="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1C7897-ED28-4489-9BE1-7175D5393CDF}"/>
              </a:ext>
            </a:extLst>
          </p:cNvPr>
          <p:cNvSpPr/>
          <p:nvPr/>
        </p:nvSpPr>
        <p:spPr>
          <a:xfrm>
            <a:off x="6294438" y="974725"/>
            <a:ext cx="1096962" cy="287338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E8D0FE-84AE-4FE0-951E-3BA82EBE940A}"/>
              </a:ext>
            </a:extLst>
          </p:cNvPr>
          <p:cNvSpPr/>
          <p:nvPr/>
        </p:nvSpPr>
        <p:spPr>
          <a:xfrm>
            <a:off x="234950" y="527050"/>
            <a:ext cx="1828800" cy="504825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kern="0" dirty="0" err="1">
                <a:solidFill>
                  <a:srgbClr val="202020"/>
                </a:solidFill>
              </a:rPr>
              <a:t>메인화면</a:t>
            </a:r>
            <a:endParaRPr lang="ko-KR" altLang="en-US" sz="7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A548BD1-C036-4B98-8FBC-D2A70C8C349C}"/>
              </a:ext>
            </a:extLst>
          </p:cNvPr>
          <p:cNvSpPr/>
          <p:nvPr/>
        </p:nvSpPr>
        <p:spPr>
          <a:xfrm>
            <a:off x="2660650" y="3013075"/>
            <a:ext cx="1828800" cy="504825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kern="0" dirty="0">
                <a:solidFill>
                  <a:srgbClr val="202020"/>
                </a:solidFill>
              </a:rPr>
              <a:t>상세페이지</a:t>
            </a:r>
            <a:endParaRPr lang="ko-KR" altLang="en-US" sz="7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2EAEB1-EBF8-41A9-8A80-9384BE8497E6}"/>
              </a:ext>
            </a:extLst>
          </p:cNvPr>
          <p:cNvSpPr/>
          <p:nvPr/>
        </p:nvSpPr>
        <p:spPr>
          <a:xfrm>
            <a:off x="3341688" y="3429000"/>
            <a:ext cx="5418137" cy="3429000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23E169A-ED70-4CAE-87FB-8FB4C03B1332}"/>
              </a:ext>
            </a:extLst>
          </p:cNvPr>
          <p:cNvSpPr/>
          <p:nvPr/>
        </p:nvSpPr>
        <p:spPr>
          <a:xfrm>
            <a:off x="3224213" y="4029075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61BECCB-F0B9-4C28-BD62-FD8381B2A585}"/>
              </a:ext>
            </a:extLst>
          </p:cNvPr>
          <p:cNvSpPr txBox="1">
            <a:spLocks/>
          </p:cNvSpPr>
          <p:nvPr/>
        </p:nvSpPr>
        <p:spPr>
          <a:xfrm>
            <a:off x="144463" y="-33338"/>
            <a:ext cx="11226800" cy="333376"/>
          </a:xfrm>
          <a:prstGeom prst="rect">
            <a:avLst/>
          </a:prstGeom>
        </p:spPr>
        <p:txBody>
          <a:bodyPr/>
          <a:lstStyle>
            <a:lvl1pPr algn="l">
              <a:defRPr sz="1600">
                <a:latin typeface="HY견고딕" pitchFamily="18" charset="-127"/>
                <a:ea typeface="HY견고딕" pitchFamily="18" charset="-127"/>
              </a:defRPr>
            </a:lvl1pPr>
          </a:lstStyle>
          <a:p>
            <a:pPr eaLnBrk="1" latinLnBrk="1" hangingPunct="1">
              <a:defRPr/>
            </a:pPr>
            <a:r>
              <a:rPr lang="en-US" altLang="ko-KR" sz="1969" b="1" dirty="0">
                <a:solidFill>
                  <a:srgbClr val="FFFFFF"/>
                </a:solidFill>
                <a:latin typeface="Verdana"/>
                <a:ea typeface="맑은 고딕"/>
              </a:rPr>
              <a:t>Revision History</a:t>
            </a:r>
            <a:endParaRPr lang="ko-KR" altLang="en-US" sz="1969" b="1" dirty="0">
              <a:solidFill>
                <a:srgbClr val="FFFFFF"/>
              </a:solidFill>
              <a:latin typeface="Verdana"/>
              <a:ea typeface="맑은 고딕"/>
            </a:endParaRPr>
          </a:p>
        </p:txBody>
      </p:sp>
      <p:graphicFrame>
        <p:nvGraphicFramePr>
          <p:cNvPr id="4" name="Group 1480">
            <a:extLst>
              <a:ext uri="{FF2B5EF4-FFF2-40B4-BE49-F238E27FC236}">
                <a16:creationId xmlns:a16="http://schemas.microsoft.com/office/drawing/2014/main" id="{9F06397A-8648-4C04-9E58-AB0DCDB6220D}"/>
              </a:ext>
            </a:extLst>
          </p:cNvPr>
          <p:cNvGraphicFramePr>
            <a:graphicFrameLocks/>
          </p:cNvGraphicFramePr>
          <p:nvPr/>
        </p:nvGraphicFramePr>
        <p:xfrm>
          <a:off x="374650" y="509588"/>
          <a:ext cx="11523663" cy="89217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66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3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6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6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03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\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1918" marR="121918" marT="56176" marB="56176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날짜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1918" marR="121918" marT="56176" marB="56176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변경 내용</a:t>
                      </a:r>
                    </a:p>
                  </a:txBody>
                  <a:tcPr marL="121918" marR="121918" marT="56176" marB="56176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121918" marR="121918" marT="56176" marB="56176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0.1</a:t>
                      </a:r>
                    </a:p>
                  </a:txBody>
                  <a:tcPr marL="121918" marR="121918" marT="56176" marB="56176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2020.11.03</a:t>
                      </a:r>
                    </a:p>
                  </a:txBody>
                  <a:tcPr marL="121918" marR="121918" marT="56176" marB="56176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최초 작성</a:t>
                      </a:r>
                    </a:p>
                  </a:txBody>
                  <a:tcPr marL="121918" marR="121918" marT="56176" marB="56176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변규섭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1918" marR="121918" marT="56176" marB="56176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9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1918" marR="121918" marT="56176" marB="56176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1918" marR="121918" marT="56176" marB="56176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1918" marR="121918" marT="56176" marB="56176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1918" marR="121918" marT="56176" marB="56176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그림 12">
            <a:extLst>
              <a:ext uri="{FF2B5EF4-FFF2-40B4-BE49-F238E27FC236}">
                <a16:creationId xmlns:a16="http://schemas.microsoft.com/office/drawing/2014/main" id="{578EF2E5-B9D4-452E-A7D8-91E5F79EF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8" y="2946400"/>
            <a:ext cx="5122862" cy="375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그림 5">
            <a:extLst>
              <a:ext uri="{FF2B5EF4-FFF2-40B4-BE49-F238E27FC236}">
                <a16:creationId xmlns:a16="http://schemas.microsoft.com/office/drawing/2014/main" id="{A763B512-107A-43FB-A805-8AD999D40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779463"/>
            <a:ext cx="7361238" cy="264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직사각형 4">
            <a:extLst>
              <a:ext uri="{FF2B5EF4-FFF2-40B4-BE49-F238E27FC236}">
                <a16:creationId xmlns:a16="http://schemas.microsoft.com/office/drawing/2014/main" id="{79B856EC-D4A5-476C-93CC-923EF6555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575" y="0"/>
            <a:ext cx="381635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5000"/>
              </a:spcBef>
            </a:pPr>
            <a:r>
              <a:rPr lang="ko-KR" altLang="en-US" sz="1000" b="1"/>
              <a:t>메인화면 </a:t>
            </a:r>
            <a:r>
              <a:rPr lang="en-US" altLang="ko-KR" sz="1000" b="1"/>
              <a:t>&gt; </a:t>
            </a:r>
            <a:r>
              <a:rPr lang="ko-KR" altLang="en-US" sz="1000" b="1"/>
              <a:t>더보기</a:t>
            </a:r>
          </a:p>
        </p:txBody>
      </p:sp>
      <p:graphicFrame>
        <p:nvGraphicFramePr>
          <p:cNvPr id="5" name="Group 118">
            <a:extLst>
              <a:ext uri="{FF2B5EF4-FFF2-40B4-BE49-F238E27FC236}">
                <a16:creationId xmlns:a16="http://schemas.microsoft.com/office/drawing/2014/main" id="{063306AB-60F3-4965-9A0A-5D5CE757151B}"/>
              </a:ext>
            </a:extLst>
          </p:cNvPr>
          <p:cNvGraphicFramePr>
            <a:graphicFrameLocks noGrp="1"/>
          </p:cNvGraphicFramePr>
          <p:nvPr/>
        </p:nvGraphicFramePr>
        <p:xfrm>
          <a:off x="10253663" y="506413"/>
          <a:ext cx="1828800" cy="2730547"/>
        </p:xfrm>
        <a:graphic>
          <a:graphicData uri="http://schemas.openxmlformats.org/drawingml/2006/table">
            <a:tbl>
              <a:tblPr/>
              <a:tblGrid>
                <a:gridCol w="172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31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15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메인화면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기획전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더보기</a:t>
                      </a: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5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메인화면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더보기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클릭 시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상세페이지 출력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4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크롤링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활용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추후 추가 예정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일단은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DB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있는 내용 가져오기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4799E78A-A58F-4776-8ED4-6D1D7BE5EFB7}"/>
              </a:ext>
            </a:extLst>
          </p:cNvPr>
          <p:cNvSpPr txBox="1">
            <a:spLocks/>
          </p:cNvSpPr>
          <p:nvPr/>
        </p:nvSpPr>
        <p:spPr>
          <a:xfrm>
            <a:off x="10775950" y="273050"/>
            <a:ext cx="1152525" cy="23018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/>
              <a:t>12</a:t>
            </a:r>
            <a:endParaRPr lang="ko-KR" altLang="en-US" kern="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40A7337-2DBC-4879-8E37-EBC471DD0935}"/>
              </a:ext>
            </a:extLst>
          </p:cNvPr>
          <p:cNvSpPr/>
          <p:nvPr/>
        </p:nvSpPr>
        <p:spPr>
          <a:xfrm>
            <a:off x="6186488" y="819150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C15CF28-1077-4C65-AC6E-178A710AB290}"/>
              </a:ext>
            </a:extLst>
          </p:cNvPr>
          <p:cNvSpPr txBox="1">
            <a:spLocks/>
          </p:cNvSpPr>
          <p:nvPr/>
        </p:nvSpPr>
        <p:spPr>
          <a:xfrm>
            <a:off x="1343025" y="42863"/>
            <a:ext cx="2232025" cy="230187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 err="1"/>
              <a:t>Pet_Mall</a:t>
            </a:r>
            <a:endParaRPr lang="ko-KR" altLang="en-US" kern="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2DD25A-9F27-48C4-8DB5-987718152CD5}"/>
              </a:ext>
            </a:extLst>
          </p:cNvPr>
          <p:cNvSpPr/>
          <p:nvPr/>
        </p:nvSpPr>
        <p:spPr>
          <a:xfrm>
            <a:off x="6294438" y="974725"/>
            <a:ext cx="1096962" cy="287338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A764FD-36B9-4F4A-8649-0A19757D842B}"/>
              </a:ext>
            </a:extLst>
          </p:cNvPr>
          <p:cNvSpPr/>
          <p:nvPr/>
        </p:nvSpPr>
        <p:spPr>
          <a:xfrm>
            <a:off x="234950" y="527050"/>
            <a:ext cx="1828800" cy="504825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kern="0" dirty="0" err="1">
                <a:solidFill>
                  <a:srgbClr val="202020"/>
                </a:solidFill>
              </a:rPr>
              <a:t>메인화면</a:t>
            </a:r>
            <a:endParaRPr lang="ko-KR" altLang="en-US" sz="7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F0AEED-5CDD-4AB1-8166-B0C955F7586C}"/>
              </a:ext>
            </a:extLst>
          </p:cNvPr>
          <p:cNvSpPr/>
          <p:nvPr/>
        </p:nvSpPr>
        <p:spPr>
          <a:xfrm>
            <a:off x="3217863" y="2693988"/>
            <a:ext cx="1828800" cy="504825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kern="0" dirty="0">
                <a:solidFill>
                  <a:srgbClr val="202020"/>
                </a:solidFill>
              </a:rPr>
              <a:t>상세페이지</a:t>
            </a:r>
            <a:endParaRPr lang="ko-KR" altLang="en-US" sz="7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A62A0E-AA2F-4ED6-AD57-0321C6782208}"/>
              </a:ext>
            </a:extLst>
          </p:cNvPr>
          <p:cNvSpPr/>
          <p:nvPr/>
        </p:nvSpPr>
        <p:spPr>
          <a:xfrm>
            <a:off x="3341688" y="3429000"/>
            <a:ext cx="5418137" cy="3429000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B6BFEDA-C576-4A17-A4E5-B5D2AAEA6A5F}"/>
              </a:ext>
            </a:extLst>
          </p:cNvPr>
          <p:cNvSpPr/>
          <p:nvPr/>
        </p:nvSpPr>
        <p:spPr>
          <a:xfrm>
            <a:off x="3224213" y="4029075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그림 12">
            <a:extLst>
              <a:ext uri="{FF2B5EF4-FFF2-40B4-BE49-F238E27FC236}">
                <a16:creationId xmlns:a16="http://schemas.microsoft.com/office/drawing/2014/main" id="{F535A09A-B847-4448-8C76-0734480AD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887413"/>
            <a:ext cx="73660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그림 5">
            <a:extLst>
              <a:ext uri="{FF2B5EF4-FFF2-40B4-BE49-F238E27FC236}">
                <a16:creationId xmlns:a16="http://schemas.microsoft.com/office/drawing/2014/main" id="{ADD73BD2-2E4B-4251-94C9-58F136145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163" y="2884488"/>
            <a:ext cx="5343525" cy="393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직사각형 4">
            <a:extLst>
              <a:ext uri="{FF2B5EF4-FFF2-40B4-BE49-F238E27FC236}">
                <a16:creationId xmlns:a16="http://schemas.microsoft.com/office/drawing/2014/main" id="{27AEB372-6D2D-4612-A157-48A7D2904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575" y="0"/>
            <a:ext cx="381635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5000"/>
              </a:spcBef>
            </a:pPr>
            <a:r>
              <a:rPr lang="ko-KR" altLang="en-US" sz="1000" b="1"/>
              <a:t>메인화면 </a:t>
            </a:r>
            <a:r>
              <a:rPr lang="en-US" altLang="ko-KR" sz="1000" b="1"/>
              <a:t>&gt; </a:t>
            </a:r>
            <a:r>
              <a:rPr lang="ko-KR" altLang="en-US" sz="1000" b="1"/>
              <a:t>더보기</a:t>
            </a:r>
          </a:p>
        </p:txBody>
      </p:sp>
      <p:graphicFrame>
        <p:nvGraphicFramePr>
          <p:cNvPr id="5" name="Group 118">
            <a:extLst>
              <a:ext uri="{FF2B5EF4-FFF2-40B4-BE49-F238E27FC236}">
                <a16:creationId xmlns:a16="http://schemas.microsoft.com/office/drawing/2014/main" id="{C9EDF838-DFC7-4BD1-B58C-F3D752E239B4}"/>
              </a:ext>
            </a:extLst>
          </p:cNvPr>
          <p:cNvGraphicFramePr>
            <a:graphicFrameLocks noGrp="1"/>
          </p:cNvGraphicFramePr>
          <p:nvPr/>
        </p:nvGraphicFramePr>
        <p:xfrm>
          <a:off x="10253663" y="506413"/>
          <a:ext cx="1828800" cy="2730547"/>
        </p:xfrm>
        <a:graphic>
          <a:graphicData uri="http://schemas.openxmlformats.org/drawingml/2006/table">
            <a:tbl>
              <a:tblPr/>
              <a:tblGrid>
                <a:gridCol w="172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31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15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메인화면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노하우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더보기</a:t>
                      </a: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5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메인화면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더보기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클릭 시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상세페이지 출력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4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크롤링을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통한 데이터 가져오기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추후 추가 예정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E32B6304-DEE4-4B6B-9180-1EC2AF414AE6}"/>
              </a:ext>
            </a:extLst>
          </p:cNvPr>
          <p:cNvSpPr txBox="1">
            <a:spLocks/>
          </p:cNvSpPr>
          <p:nvPr/>
        </p:nvSpPr>
        <p:spPr>
          <a:xfrm>
            <a:off x="10775950" y="273050"/>
            <a:ext cx="1152525" cy="23018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/>
              <a:t>13</a:t>
            </a:r>
            <a:endParaRPr lang="ko-KR" altLang="en-US" kern="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29E8275-0D2B-4025-A8AB-F1C2E3813492}"/>
              </a:ext>
            </a:extLst>
          </p:cNvPr>
          <p:cNvSpPr/>
          <p:nvPr/>
        </p:nvSpPr>
        <p:spPr>
          <a:xfrm>
            <a:off x="6186488" y="819150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4801D7E-D7F7-4CB9-9D0B-2A924F5EB50D}"/>
              </a:ext>
            </a:extLst>
          </p:cNvPr>
          <p:cNvSpPr txBox="1">
            <a:spLocks/>
          </p:cNvSpPr>
          <p:nvPr/>
        </p:nvSpPr>
        <p:spPr>
          <a:xfrm>
            <a:off x="1343025" y="42863"/>
            <a:ext cx="2232025" cy="230187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 err="1"/>
              <a:t>Pet_Mall</a:t>
            </a:r>
            <a:endParaRPr lang="ko-KR" altLang="en-US" kern="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D14877-3F4D-4E7A-A961-610CE188FE79}"/>
              </a:ext>
            </a:extLst>
          </p:cNvPr>
          <p:cNvSpPr/>
          <p:nvPr/>
        </p:nvSpPr>
        <p:spPr>
          <a:xfrm>
            <a:off x="6294438" y="974725"/>
            <a:ext cx="1096962" cy="287338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5E8203-94C1-4C58-885D-A69C04B4CC8F}"/>
              </a:ext>
            </a:extLst>
          </p:cNvPr>
          <p:cNvSpPr/>
          <p:nvPr/>
        </p:nvSpPr>
        <p:spPr>
          <a:xfrm>
            <a:off x="234950" y="527050"/>
            <a:ext cx="1828800" cy="504825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kern="0" dirty="0" err="1">
                <a:solidFill>
                  <a:srgbClr val="202020"/>
                </a:solidFill>
              </a:rPr>
              <a:t>메인화면</a:t>
            </a:r>
            <a:endParaRPr lang="ko-KR" altLang="en-US" sz="7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B38A9C-BEDA-4143-8D0D-CEC40F7D8DCE}"/>
              </a:ext>
            </a:extLst>
          </p:cNvPr>
          <p:cNvSpPr/>
          <p:nvPr/>
        </p:nvSpPr>
        <p:spPr>
          <a:xfrm>
            <a:off x="3217863" y="2693988"/>
            <a:ext cx="1828800" cy="504825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kern="0" dirty="0">
                <a:solidFill>
                  <a:srgbClr val="202020"/>
                </a:solidFill>
              </a:rPr>
              <a:t>상세페이지</a:t>
            </a:r>
            <a:endParaRPr lang="ko-KR" altLang="en-US" sz="7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0E9C2C-2299-43BF-B1C1-34083233F260}"/>
              </a:ext>
            </a:extLst>
          </p:cNvPr>
          <p:cNvSpPr/>
          <p:nvPr/>
        </p:nvSpPr>
        <p:spPr>
          <a:xfrm>
            <a:off x="3341688" y="3429000"/>
            <a:ext cx="5418137" cy="3429000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0A5B0F7-5E27-428C-8B11-9C4428FF3220}"/>
              </a:ext>
            </a:extLst>
          </p:cNvPr>
          <p:cNvSpPr/>
          <p:nvPr/>
        </p:nvSpPr>
        <p:spPr>
          <a:xfrm>
            <a:off x="3224213" y="4029075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그림 8">
            <a:extLst>
              <a:ext uri="{FF2B5EF4-FFF2-40B4-BE49-F238E27FC236}">
                <a16:creationId xmlns:a16="http://schemas.microsoft.com/office/drawing/2014/main" id="{3122051F-6DD4-4C38-A7B8-2D9FC9D1C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0" y="2492375"/>
            <a:ext cx="6091238" cy="436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그림 3">
            <a:extLst>
              <a:ext uri="{FF2B5EF4-FFF2-40B4-BE49-F238E27FC236}">
                <a16:creationId xmlns:a16="http://schemas.microsoft.com/office/drawing/2014/main" id="{07478298-B544-4902-BD46-2B0264E88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757238"/>
            <a:ext cx="7488237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직사각형 4">
            <a:extLst>
              <a:ext uri="{FF2B5EF4-FFF2-40B4-BE49-F238E27FC236}">
                <a16:creationId xmlns:a16="http://schemas.microsoft.com/office/drawing/2014/main" id="{8328E23B-255C-4B47-A29C-FAC11DD4F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575" y="0"/>
            <a:ext cx="381635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5000"/>
              </a:spcBef>
            </a:pPr>
            <a:r>
              <a:rPr lang="ko-KR" altLang="en-US" sz="1000" b="1"/>
              <a:t>메인화면 </a:t>
            </a:r>
            <a:r>
              <a:rPr lang="en-US" altLang="ko-KR" sz="1000" b="1"/>
              <a:t>&gt; </a:t>
            </a:r>
            <a:r>
              <a:rPr lang="ko-KR" altLang="en-US" sz="1000" b="1"/>
              <a:t>더보기</a:t>
            </a:r>
          </a:p>
        </p:txBody>
      </p:sp>
      <p:graphicFrame>
        <p:nvGraphicFramePr>
          <p:cNvPr id="5" name="Group 118">
            <a:extLst>
              <a:ext uri="{FF2B5EF4-FFF2-40B4-BE49-F238E27FC236}">
                <a16:creationId xmlns:a16="http://schemas.microsoft.com/office/drawing/2014/main" id="{231A1A5B-7FEF-49D8-A27B-323BA442830A}"/>
              </a:ext>
            </a:extLst>
          </p:cNvPr>
          <p:cNvGraphicFramePr>
            <a:graphicFrameLocks noGrp="1"/>
          </p:cNvGraphicFramePr>
          <p:nvPr/>
        </p:nvGraphicFramePr>
        <p:xfrm>
          <a:off x="10253663" y="506413"/>
          <a:ext cx="1828800" cy="2773480"/>
        </p:xfrm>
        <a:graphic>
          <a:graphicData uri="http://schemas.openxmlformats.org/drawingml/2006/table">
            <a:tbl>
              <a:tblPr/>
              <a:tblGrid>
                <a:gridCol w="172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3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</a:p>
                  </a:txBody>
                  <a:tcPr marL="56273" marR="56273" marT="56265" marB="56265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56273" marR="56273" marT="56265" marB="56265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84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6273" marR="56273" marT="56265" marB="56265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구매 후기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더보기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저번 회의에서 나온 내용이라서 추후에 추가 할 수 있으면 하도록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할게요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!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65" marB="56265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6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56273" marR="56273" marT="56265" marB="56265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메인화면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더보기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클릭 시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상세페이지 출력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65" marB="56265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54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56273" marR="56273" marT="56265" marB="56265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로그 데이터 분석 활용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추후 추가 예정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일단은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DB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있는 내용 가져오기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65" marB="56265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3506972B-9058-45F9-8BD1-2DEA5708B34B}"/>
              </a:ext>
            </a:extLst>
          </p:cNvPr>
          <p:cNvSpPr txBox="1">
            <a:spLocks/>
          </p:cNvSpPr>
          <p:nvPr/>
        </p:nvSpPr>
        <p:spPr>
          <a:xfrm>
            <a:off x="10775950" y="273050"/>
            <a:ext cx="1152525" cy="23018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/>
              <a:t>14</a:t>
            </a:r>
            <a:endParaRPr lang="ko-KR" altLang="en-US" kern="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EE96A2E-A3CF-4D6A-8C72-AD0592B84755}"/>
              </a:ext>
            </a:extLst>
          </p:cNvPr>
          <p:cNvSpPr/>
          <p:nvPr/>
        </p:nvSpPr>
        <p:spPr>
          <a:xfrm>
            <a:off x="6186488" y="819150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1E39752-88B7-46C9-AB62-6DF51F30CB09}"/>
              </a:ext>
            </a:extLst>
          </p:cNvPr>
          <p:cNvSpPr txBox="1">
            <a:spLocks/>
          </p:cNvSpPr>
          <p:nvPr/>
        </p:nvSpPr>
        <p:spPr>
          <a:xfrm>
            <a:off x="1343025" y="42863"/>
            <a:ext cx="2232025" cy="230187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 err="1"/>
              <a:t>Pet_Mall</a:t>
            </a:r>
            <a:endParaRPr lang="ko-KR" altLang="en-US" kern="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CB3321-D243-4A70-9019-9D65A6E8C8C3}"/>
              </a:ext>
            </a:extLst>
          </p:cNvPr>
          <p:cNvSpPr/>
          <p:nvPr/>
        </p:nvSpPr>
        <p:spPr>
          <a:xfrm>
            <a:off x="6294438" y="974725"/>
            <a:ext cx="1096962" cy="287338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B29481-F287-40B9-841F-2F5609309668}"/>
              </a:ext>
            </a:extLst>
          </p:cNvPr>
          <p:cNvSpPr/>
          <p:nvPr/>
        </p:nvSpPr>
        <p:spPr>
          <a:xfrm>
            <a:off x="234950" y="527050"/>
            <a:ext cx="1828800" cy="504825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kern="0" dirty="0" err="1">
                <a:solidFill>
                  <a:srgbClr val="202020"/>
                </a:solidFill>
              </a:rPr>
              <a:t>메인화면</a:t>
            </a:r>
            <a:endParaRPr lang="ko-KR" altLang="en-US" sz="7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B38307-A73D-47D9-B3A2-8C5FFFBBD732}"/>
              </a:ext>
            </a:extLst>
          </p:cNvPr>
          <p:cNvSpPr/>
          <p:nvPr/>
        </p:nvSpPr>
        <p:spPr>
          <a:xfrm>
            <a:off x="3217863" y="2693988"/>
            <a:ext cx="1828800" cy="504825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kern="0" dirty="0">
                <a:solidFill>
                  <a:srgbClr val="202020"/>
                </a:solidFill>
              </a:rPr>
              <a:t>상세페이지</a:t>
            </a:r>
            <a:endParaRPr lang="ko-KR" altLang="en-US" sz="7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0AE764A-8291-4637-BA9C-1C3B9C93EFA1}"/>
              </a:ext>
            </a:extLst>
          </p:cNvPr>
          <p:cNvSpPr/>
          <p:nvPr/>
        </p:nvSpPr>
        <p:spPr>
          <a:xfrm>
            <a:off x="3341688" y="3429000"/>
            <a:ext cx="5418137" cy="3429000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7864D7B-D026-487C-8C73-EE3987621CEC}"/>
              </a:ext>
            </a:extLst>
          </p:cNvPr>
          <p:cNvSpPr/>
          <p:nvPr/>
        </p:nvSpPr>
        <p:spPr>
          <a:xfrm>
            <a:off x="3224213" y="4029075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5">
            <a:extLst>
              <a:ext uri="{FF2B5EF4-FFF2-40B4-BE49-F238E27FC236}">
                <a16:creationId xmlns:a16="http://schemas.microsoft.com/office/drawing/2014/main" id="{E2E7E133-AF78-4F02-8C4F-DE4E37A8F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731838"/>
            <a:ext cx="7261225" cy="536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직사각형 4">
            <a:extLst>
              <a:ext uri="{FF2B5EF4-FFF2-40B4-BE49-F238E27FC236}">
                <a16:creationId xmlns:a16="http://schemas.microsoft.com/office/drawing/2014/main" id="{332D0476-5A9A-4BED-B99E-2B9185ED4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575" y="0"/>
            <a:ext cx="381635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5000"/>
              </a:spcBef>
            </a:pPr>
            <a:r>
              <a:rPr lang="ko-KR" altLang="en-US" sz="1000" b="1" dirty="0" err="1"/>
              <a:t>메인화면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&gt; </a:t>
            </a:r>
            <a:r>
              <a:rPr lang="ko-KR" altLang="en-US" sz="1000" b="1" dirty="0" err="1"/>
              <a:t>더보기</a:t>
            </a:r>
            <a:endParaRPr lang="ko-KR" altLang="en-US" sz="1000" b="1" dirty="0"/>
          </a:p>
        </p:txBody>
      </p:sp>
      <p:graphicFrame>
        <p:nvGraphicFramePr>
          <p:cNvPr id="5" name="Group 118">
            <a:extLst>
              <a:ext uri="{FF2B5EF4-FFF2-40B4-BE49-F238E27FC236}">
                <a16:creationId xmlns:a16="http://schemas.microsoft.com/office/drawing/2014/main" id="{5DC220C7-B164-4506-9DA5-474E749BD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349349"/>
              </p:ext>
            </p:extLst>
          </p:nvPr>
        </p:nvGraphicFramePr>
        <p:xfrm>
          <a:off x="10253663" y="506413"/>
          <a:ext cx="1828800" cy="2773388"/>
        </p:xfrm>
        <a:graphic>
          <a:graphicData uri="http://schemas.openxmlformats.org/drawingml/2006/table">
            <a:tbl>
              <a:tblPr/>
              <a:tblGrid>
                <a:gridCol w="172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3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</a:p>
                  </a:txBody>
                  <a:tcPr marL="56273" marR="56273" marT="56265" marB="56265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56273" marR="56273" marT="56265" marB="56265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84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6273" marR="56273" marT="56265" marB="56265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메인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검색창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65" marB="56265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6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56273" marR="56273" marT="56265" marB="56265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검색 필터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만들기 조금 어려우시면 일단은 보류하도록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할게요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!</a:t>
                      </a:r>
                    </a:p>
                  </a:txBody>
                  <a:tcPr marL="56273" marR="56273" marT="56265" marB="56265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54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56273" marR="56273" marT="56265" marB="56265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키워드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검색시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관련 제품 출력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- DB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에서 데이터 가져오기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65" marB="56265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1916F60B-B0C8-4CB7-AF1E-3663BA30D618}"/>
              </a:ext>
            </a:extLst>
          </p:cNvPr>
          <p:cNvSpPr txBox="1">
            <a:spLocks/>
          </p:cNvSpPr>
          <p:nvPr/>
        </p:nvSpPr>
        <p:spPr>
          <a:xfrm>
            <a:off x="10775950" y="273050"/>
            <a:ext cx="1152525" cy="23018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/>
              <a:t>15</a:t>
            </a:r>
            <a:endParaRPr lang="ko-KR" altLang="en-US" kern="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4327611-3D3B-4880-9024-A4F78563C98C}"/>
              </a:ext>
            </a:extLst>
          </p:cNvPr>
          <p:cNvSpPr/>
          <p:nvPr/>
        </p:nvSpPr>
        <p:spPr>
          <a:xfrm>
            <a:off x="279400" y="1487488"/>
            <a:ext cx="217488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43ED18B-7F3C-4CCD-879C-3D922DDD8C9B}"/>
              </a:ext>
            </a:extLst>
          </p:cNvPr>
          <p:cNvSpPr txBox="1">
            <a:spLocks/>
          </p:cNvSpPr>
          <p:nvPr/>
        </p:nvSpPr>
        <p:spPr>
          <a:xfrm>
            <a:off x="1343025" y="42863"/>
            <a:ext cx="2232025" cy="230187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 err="1"/>
              <a:t>Pet_Mall</a:t>
            </a:r>
            <a:endParaRPr lang="ko-KR" altLang="en-US" kern="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1FB4D73-B544-407F-81E6-7D3908E7B825}"/>
              </a:ext>
            </a:extLst>
          </p:cNvPr>
          <p:cNvSpPr/>
          <p:nvPr/>
        </p:nvSpPr>
        <p:spPr>
          <a:xfrm>
            <a:off x="407988" y="1652588"/>
            <a:ext cx="966787" cy="804862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D51D11-598F-4A29-B5E9-E193E67C57F3}"/>
              </a:ext>
            </a:extLst>
          </p:cNvPr>
          <p:cNvSpPr/>
          <p:nvPr/>
        </p:nvSpPr>
        <p:spPr>
          <a:xfrm>
            <a:off x="1524000" y="1593850"/>
            <a:ext cx="5976938" cy="4640263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0DBFC70-CD1F-4AC4-8DA7-6F652121349A}"/>
              </a:ext>
            </a:extLst>
          </p:cNvPr>
          <p:cNvSpPr/>
          <p:nvPr/>
        </p:nvSpPr>
        <p:spPr>
          <a:xfrm>
            <a:off x="1416050" y="1546225"/>
            <a:ext cx="217488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083E73-2A43-4A1B-B5E1-F1C9796AC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742392"/>
            <a:ext cx="7694976" cy="537321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634C4B4-191A-4BAC-93C0-E7FDDDD0FA4B}"/>
              </a:ext>
            </a:extLst>
          </p:cNvPr>
          <p:cNvSpPr/>
          <p:nvPr/>
        </p:nvSpPr>
        <p:spPr>
          <a:xfrm>
            <a:off x="1703512" y="3717032"/>
            <a:ext cx="6542848" cy="2520280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36CD195-032E-451A-AB3A-000E10B3F9AC}"/>
              </a:ext>
            </a:extLst>
          </p:cNvPr>
          <p:cNvSpPr/>
          <p:nvPr/>
        </p:nvSpPr>
        <p:spPr>
          <a:xfrm>
            <a:off x="1594768" y="3610669"/>
            <a:ext cx="217488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1</a:t>
            </a:r>
          </a:p>
        </p:txBody>
      </p:sp>
      <p:graphicFrame>
        <p:nvGraphicFramePr>
          <p:cNvPr id="9" name="Group 118">
            <a:extLst>
              <a:ext uri="{FF2B5EF4-FFF2-40B4-BE49-F238E27FC236}">
                <a16:creationId xmlns:a16="http://schemas.microsoft.com/office/drawing/2014/main" id="{5EFDAFF0-21BE-45E6-94AB-60DEEDE83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853571"/>
              </p:ext>
            </p:extLst>
          </p:nvPr>
        </p:nvGraphicFramePr>
        <p:xfrm>
          <a:off x="10253663" y="506413"/>
          <a:ext cx="1828800" cy="3114856"/>
        </p:xfrm>
        <a:graphic>
          <a:graphicData uri="http://schemas.openxmlformats.org/drawingml/2006/table">
            <a:tbl>
              <a:tblPr/>
              <a:tblGrid>
                <a:gridCol w="172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3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</a:p>
                  </a:txBody>
                  <a:tcPr marL="56273" marR="56273" marT="56265" marB="56265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56273" marR="56273" marT="56265" marB="56265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84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6273" marR="56273" marT="56265" marB="56265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MY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고객센터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여기는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Q&amp;A / 1:1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질문을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할수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있는 곳입니다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개발자로 취업하신다면 이거는 반드시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만들줄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아셔야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해요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!)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다 하시고 시간이 남으신다면 여기 페이지 작성 해주시면 됩니다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!!</a:t>
                      </a:r>
                    </a:p>
                  </a:txBody>
                  <a:tcPr marL="56273" marR="56273" marT="56265" marB="56265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6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56273" marR="56273" marT="56265" marB="56265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Q&amp;A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- DB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등록된 내용이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출력되도록만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해주시면 됩니다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!!!!!!</a:t>
                      </a:r>
                    </a:p>
                  </a:txBody>
                  <a:tcPr marL="56273" marR="56273" marT="56265" marB="56265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54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56273" marR="56273" marT="56265" marB="56265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1:1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문의 페이지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</a:p>
                  </a:txBody>
                  <a:tcPr marL="56273" marR="56273" marT="56265" marB="56265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제목 1">
            <a:extLst>
              <a:ext uri="{FF2B5EF4-FFF2-40B4-BE49-F238E27FC236}">
                <a16:creationId xmlns:a16="http://schemas.microsoft.com/office/drawing/2014/main" id="{7F469528-DBF8-4D7B-B082-5A580B730EFB}"/>
              </a:ext>
            </a:extLst>
          </p:cNvPr>
          <p:cNvSpPr txBox="1">
            <a:spLocks/>
          </p:cNvSpPr>
          <p:nvPr/>
        </p:nvSpPr>
        <p:spPr>
          <a:xfrm>
            <a:off x="1343025" y="42863"/>
            <a:ext cx="2232025" cy="230187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 err="1"/>
              <a:t>Pet_Mall</a:t>
            </a:r>
            <a:endParaRPr lang="ko-KR" altLang="en-US" kern="0" dirty="0"/>
          </a:p>
        </p:txBody>
      </p:sp>
      <p:sp>
        <p:nvSpPr>
          <p:cNvPr id="13" name="직사각형 4">
            <a:extLst>
              <a:ext uri="{FF2B5EF4-FFF2-40B4-BE49-F238E27FC236}">
                <a16:creationId xmlns:a16="http://schemas.microsoft.com/office/drawing/2014/main" id="{9F88CED0-ADE2-4F97-88AE-816CF3F6C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575" y="0"/>
            <a:ext cx="381635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5000"/>
              </a:spcBef>
            </a:pPr>
            <a:r>
              <a:rPr lang="en-US" altLang="ko-KR" sz="1000" b="1" dirty="0"/>
              <a:t>MY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&gt;</a:t>
            </a:r>
            <a:r>
              <a:rPr lang="ko-KR" altLang="en-US" sz="1000" b="1" dirty="0"/>
              <a:t> 고객센터</a:t>
            </a:r>
          </a:p>
        </p:txBody>
      </p:sp>
    </p:spTree>
    <p:extLst>
      <p:ext uri="{BB962C8B-B14F-4D97-AF65-F5344CB8AC3E}">
        <p14:creationId xmlns:p14="http://schemas.microsoft.com/office/powerpoint/2010/main" val="2940630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5FFF8-E62C-4613-8B35-3D4754E4462B}"/>
              </a:ext>
            </a:extLst>
          </p:cNvPr>
          <p:cNvSpPr txBox="1">
            <a:spLocks/>
          </p:cNvSpPr>
          <p:nvPr/>
        </p:nvSpPr>
        <p:spPr>
          <a:xfrm>
            <a:off x="1343025" y="42863"/>
            <a:ext cx="2232025" cy="230187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 err="1"/>
              <a:t>Pet_Mall</a:t>
            </a:r>
            <a:endParaRPr lang="ko-KR" altLang="en-US" kern="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291E989-5F44-4E10-9A6D-0C05953C3E50}"/>
              </a:ext>
            </a:extLst>
          </p:cNvPr>
          <p:cNvSpPr txBox="1">
            <a:spLocks/>
          </p:cNvSpPr>
          <p:nvPr/>
        </p:nvSpPr>
        <p:spPr>
          <a:xfrm>
            <a:off x="10775950" y="273050"/>
            <a:ext cx="1152525" cy="23018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/>
              <a:t>0</a:t>
            </a:r>
            <a:endParaRPr lang="ko-KR" altLang="en-US" kern="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7C9F44-87FB-4428-9463-E75D8F47F3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6268381"/>
              </p:ext>
            </p:extLst>
          </p:nvPr>
        </p:nvGraphicFramePr>
        <p:xfrm>
          <a:off x="0" y="836712"/>
          <a:ext cx="5588000" cy="47943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2294">
                  <a:extLst>
                    <a:ext uri="{9D8B030D-6E8A-4147-A177-3AD203B41FA5}">
                      <a16:colId xmlns:a16="http://schemas.microsoft.com/office/drawing/2014/main" val="3231556286"/>
                    </a:ext>
                  </a:extLst>
                </a:gridCol>
                <a:gridCol w="2254028">
                  <a:extLst>
                    <a:ext uri="{9D8B030D-6E8A-4147-A177-3AD203B41FA5}">
                      <a16:colId xmlns:a16="http://schemas.microsoft.com/office/drawing/2014/main" val="2682107351"/>
                    </a:ext>
                  </a:extLst>
                </a:gridCol>
                <a:gridCol w="2721678">
                  <a:extLst>
                    <a:ext uri="{9D8B030D-6E8A-4147-A177-3AD203B41FA5}">
                      <a16:colId xmlns:a16="http://schemas.microsoft.com/office/drawing/2014/main" val="4008445011"/>
                    </a:ext>
                  </a:extLst>
                </a:gridCol>
              </a:tblGrid>
              <a:tr h="377344">
                <a:tc gridSpan="3">
                  <a:txBody>
                    <a:bodyPr/>
                    <a:lstStyle/>
                    <a:p>
                      <a:pPr algn="ctr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2000" u="none" strike="noStrike" dirty="0">
                          <a:effectLst/>
                        </a:rPr>
                        <a:t>프로젝트 수행이력</a:t>
                      </a:r>
                      <a:endParaRPr lang="ko-KR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49" marR="55749" marT="675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884913"/>
                  </a:ext>
                </a:extLst>
              </a:tr>
              <a:tr h="457293">
                <a:tc gridSpan="3">
                  <a:txBody>
                    <a:bodyPr/>
                    <a:lstStyle/>
                    <a:p>
                      <a:pPr algn="just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u="none" strike="noStrike" kern="100" dirty="0">
                          <a:effectLst/>
                        </a:rPr>
                        <a:t>프로젝트 명</a:t>
                      </a:r>
                      <a:r>
                        <a:rPr lang="en-US" altLang="ko-KR" sz="1200" u="none" strike="noStrike" kern="100" dirty="0">
                          <a:effectLst/>
                        </a:rPr>
                        <a:t>: </a:t>
                      </a:r>
                      <a:r>
                        <a:rPr lang="en-US" altLang="ko-KR" sz="1200" u="none" strike="noStrike" kern="100" dirty="0" err="1">
                          <a:effectLst/>
                        </a:rPr>
                        <a:t>Pet_Mall</a:t>
                      </a:r>
                      <a:endParaRPr lang="en-US" altLang="ko-KR" sz="1200" u="none" strike="noStrike" kern="100" dirty="0">
                        <a:effectLst/>
                      </a:endParaRPr>
                    </a:p>
                    <a:p>
                      <a:pPr algn="just" fontAlgn="ctr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u="sng" strike="noStrike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hlinkClick r:id="rId2"/>
                        </a:rPr>
                        <a:t>http://127.0.0.1</a:t>
                      </a:r>
                      <a:endParaRPr lang="ko-KR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49" marR="55749" marT="675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412633"/>
                  </a:ext>
                </a:extLst>
              </a:tr>
              <a:tr h="248281">
                <a:tc gridSpan="2">
                  <a:txBody>
                    <a:bodyPr/>
                    <a:lstStyle/>
                    <a:p>
                      <a:pPr algn="ctr" fontAlgn="ctr" latinLnBrk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u="none" strike="noStrike" dirty="0">
                          <a:effectLst/>
                        </a:rPr>
                        <a:t>프로젝트 구성원</a:t>
                      </a:r>
                      <a:endParaRPr lang="ko-KR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49" marR="55749" marT="675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900" u="none" strike="noStrike" dirty="0" err="1">
                          <a:effectLst/>
                        </a:rPr>
                        <a:t>Pet_Mall</a:t>
                      </a:r>
                      <a:r>
                        <a:rPr lang="en-US" sz="900" u="none" strike="noStrike" dirty="0">
                          <a:effectLst/>
                        </a:rPr>
                        <a:t> Web Project </a:t>
                      </a:r>
                      <a:endParaRPr lang="en-US" altLang="ko-KR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49" marR="55749" marT="6757" marB="0" anchor="ctr"/>
                </a:tc>
                <a:extLst>
                  <a:ext uri="{0D108BD9-81ED-4DB2-BD59-A6C34878D82A}">
                    <a16:rowId xmlns:a16="http://schemas.microsoft.com/office/drawing/2014/main" val="3628666855"/>
                  </a:ext>
                </a:extLst>
              </a:tr>
              <a:tr h="494375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2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900" u="none" strike="noStrike" dirty="0">
                          <a:effectLst/>
                        </a:rPr>
                        <a:t>이호성</a:t>
                      </a:r>
                      <a:endParaRPr lang="ko-KR" altLang="en-US" sz="1600" u="none" strike="noStrike" dirty="0">
                        <a:effectLst/>
                      </a:endParaRPr>
                    </a:p>
                  </a:txBody>
                  <a:tcPr marL="55749" marR="55749" marT="6757" marB="0" anchor="ctr"/>
                </a:tc>
                <a:tc>
                  <a:txBody>
                    <a:bodyPr/>
                    <a:lstStyle/>
                    <a:p>
                      <a:pPr algn="just" fontAlgn="ctr" latinLnBrk="0">
                        <a:lnSpc>
                          <a:spcPts val="1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800" u="none" strike="noStrike" dirty="0">
                          <a:effectLst/>
                        </a:rPr>
                        <a:t>DB</a:t>
                      </a:r>
                      <a:r>
                        <a:rPr lang="ko-KR" altLang="en-US" sz="800" u="none" strike="noStrike" dirty="0">
                          <a:effectLst/>
                        </a:rPr>
                        <a:t>설계 및 구축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프로그래밍</a:t>
                      </a:r>
                      <a:r>
                        <a:rPr lang="en-US" altLang="ko-KR" sz="800" u="none" strike="noStrike" dirty="0">
                          <a:effectLst/>
                        </a:rPr>
                        <a:t>(JSP)</a:t>
                      </a:r>
                      <a:endParaRPr lang="ko-KR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49" marR="55749" marT="6757" marB="0" anchor="ctr"/>
                </a:tc>
                <a:tc rowSpan="7">
                  <a:txBody>
                    <a:bodyPr/>
                    <a:lstStyle/>
                    <a:p>
                      <a:pPr algn="just" fontAlgn="ctr" latinLnBrk="0">
                        <a:lnSpc>
                          <a:spcPct val="12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49" marR="55749" marT="6757" marB="0" anchor="ctr"/>
                </a:tc>
                <a:extLst>
                  <a:ext uri="{0D108BD9-81ED-4DB2-BD59-A6C34878D82A}">
                    <a16:rowId xmlns:a16="http://schemas.microsoft.com/office/drawing/2014/main" val="2629685985"/>
                  </a:ext>
                </a:extLst>
              </a:tr>
              <a:tr h="494375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2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900" b="0" i="0" u="none" strike="noStrike" dirty="0">
                          <a:effectLst/>
                          <a:latin typeface="Arial" panose="020B0604020202020204" pitchFamily="34" charset="0"/>
                        </a:rPr>
                        <a:t>박지영</a:t>
                      </a:r>
                    </a:p>
                  </a:txBody>
                  <a:tcPr marL="55749" marR="55749" marT="6757" marB="0" anchor="ctr"/>
                </a:tc>
                <a:tc>
                  <a:txBody>
                    <a:bodyPr/>
                    <a:lstStyle/>
                    <a:p>
                      <a:pPr algn="just" fontAlgn="ctr" latinLnBrk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u="none" strike="noStrike" dirty="0">
                          <a:effectLst/>
                        </a:rPr>
                        <a:t>DB</a:t>
                      </a:r>
                      <a:r>
                        <a:rPr lang="ko-KR" altLang="en-US" sz="800" u="none" strike="noStrike" dirty="0">
                          <a:effectLst/>
                        </a:rPr>
                        <a:t>설계 및 구축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프로그래밍</a:t>
                      </a:r>
                      <a:r>
                        <a:rPr lang="en-US" altLang="ko-KR" sz="800" u="none" strike="noStrike" dirty="0">
                          <a:effectLst/>
                        </a:rPr>
                        <a:t>(JSP),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프론트엔드</a:t>
                      </a:r>
                      <a:endParaRPr lang="en-US" altLang="ko-KR" sz="800" u="none" strike="noStrike" dirty="0">
                        <a:effectLst/>
                      </a:endParaRPr>
                    </a:p>
                  </a:txBody>
                  <a:tcPr marL="55749" marR="55749" marT="6757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186867"/>
                  </a:ext>
                </a:extLst>
              </a:tr>
              <a:tr h="494921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2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900" b="0" i="0" u="none" strike="noStrike" dirty="0" err="1">
                          <a:effectLst/>
                          <a:latin typeface="Arial" panose="020B0604020202020204" pitchFamily="34" charset="0"/>
                        </a:rPr>
                        <a:t>변규섭</a:t>
                      </a:r>
                      <a:endParaRPr lang="ko-KR" alt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49" marR="55749" marT="6757" marB="0" anchor="ctr"/>
                </a:tc>
                <a:tc>
                  <a:txBody>
                    <a:bodyPr/>
                    <a:lstStyle/>
                    <a:p>
                      <a:pPr algn="just" fontAlgn="ctr" latinLnBrk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800" u="none" strike="noStrike" dirty="0">
                          <a:effectLst/>
                        </a:rPr>
                        <a:t>프로그래밍</a:t>
                      </a:r>
                      <a:r>
                        <a:rPr lang="en-US" altLang="ko-KR" sz="800" u="none" strike="noStrike" dirty="0">
                          <a:effectLst/>
                        </a:rPr>
                        <a:t>(JSP), </a:t>
                      </a:r>
                      <a:r>
                        <a:rPr lang="ko-KR" altLang="en-US" sz="800" u="none" strike="noStrike" dirty="0">
                          <a:effectLst/>
                        </a:rPr>
                        <a:t>기획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데이터 분석</a:t>
                      </a:r>
                      <a:endParaRPr lang="ko-KR" altLang="en-US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49" marR="55749" marT="6757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481997"/>
                  </a:ext>
                </a:extLst>
              </a:tr>
              <a:tr h="494375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2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900" b="0" i="0" u="none" strike="noStrike" dirty="0">
                          <a:effectLst/>
                          <a:latin typeface="Arial" panose="020B0604020202020204" pitchFamily="34" charset="0"/>
                        </a:rPr>
                        <a:t>최준원</a:t>
                      </a:r>
                    </a:p>
                  </a:txBody>
                  <a:tcPr marL="55749" marR="55749" marT="6757" marB="0" anchor="ctr"/>
                </a:tc>
                <a:tc>
                  <a:txBody>
                    <a:bodyPr/>
                    <a:lstStyle/>
                    <a:p>
                      <a:pPr algn="just" fontAlgn="ctr" latinLnBrk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800" b="0" i="0" u="none" strike="noStrike" dirty="0" err="1">
                          <a:effectLst/>
                          <a:latin typeface="Arial" panose="020B0604020202020204" pitchFamily="34" charset="0"/>
                        </a:rPr>
                        <a:t>크롤링</a:t>
                      </a:r>
                      <a:r>
                        <a:rPr lang="ko-KR" altLang="en-US" sz="800" b="0" i="0" u="none" strike="noStrike" dirty="0">
                          <a:effectLst/>
                          <a:latin typeface="Arial" panose="020B0604020202020204" pitchFamily="34" charset="0"/>
                        </a:rPr>
                        <a:t> 및 데이터 분석</a:t>
                      </a:r>
                    </a:p>
                  </a:txBody>
                  <a:tcPr marL="55749" marR="55749" marT="6757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28829"/>
                  </a:ext>
                </a:extLst>
              </a:tr>
              <a:tr h="494375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2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900" b="0" i="0" u="none" strike="noStrike" dirty="0" err="1">
                          <a:effectLst/>
                          <a:latin typeface="Arial" panose="020B0604020202020204" pitchFamily="34" charset="0"/>
                        </a:rPr>
                        <a:t>송혜리</a:t>
                      </a:r>
                      <a:endParaRPr lang="ko-KR" alt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49" marR="55749" marT="6757" marB="0" anchor="ctr"/>
                </a:tc>
                <a:tc>
                  <a:txBody>
                    <a:bodyPr/>
                    <a:lstStyle/>
                    <a:p>
                      <a:pPr algn="l" fontAlgn="ctr" latinLnBrk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800" b="0" i="0" u="none" strike="noStrike" dirty="0">
                          <a:effectLst/>
                          <a:latin typeface="Arial" panose="020B0604020202020204" pitchFamily="34" charset="0"/>
                        </a:rPr>
                        <a:t>데이터 분석</a:t>
                      </a:r>
                    </a:p>
                  </a:txBody>
                  <a:tcPr marL="55749" marR="55749" marT="6757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532664"/>
                  </a:ext>
                </a:extLst>
              </a:tr>
              <a:tr h="494921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2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900" b="0" i="0" u="none" strike="noStrike" dirty="0" err="1">
                          <a:effectLst/>
                          <a:latin typeface="Arial" panose="020B0604020202020204" pitchFamily="34" charset="0"/>
                        </a:rPr>
                        <a:t>홍석원</a:t>
                      </a:r>
                      <a:endParaRPr lang="ko-KR" altLang="en-US" sz="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49" marR="55749" marT="6757" marB="0" anchor="ctr"/>
                </a:tc>
                <a:tc>
                  <a:txBody>
                    <a:bodyPr/>
                    <a:lstStyle/>
                    <a:p>
                      <a:pPr algn="just" fontAlgn="ctr" latinLnBrk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800" b="0" i="0" u="none" strike="noStrike" dirty="0" err="1">
                          <a:effectLst/>
                          <a:latin typeface="Arial" panose="020B0604020202020204" pitchFamily="34" charset="0"/>
                        </a:rPr>
                        <a:t>크롤링</a:t>
                      </a:r>
                      <a:r>
                        <a:rPr lang="ko-KR" altLang="en-US" sz="800" b="0" i="0" u="none" strike="noStrike" dirty="0">
                          <a:effectLst/>
                          <a:latin typeface="Arial" panose="020B0604020202020204" pitchFamily="34" charset="0"/>
                        </a:rPr>
                        <a:t> 및 데이터 분석</a:t>
                      </a:r>
                    </a:p>
                  </a:txBody>
                  <a:tcPr marL="55749" marR="55749" marT="6757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593349"/>
                  </a:ext>
                </a:extLst>
              </a:tr>
              <a:tr h="494921">
                <a:tc>
                  <a:txBody>
                    <a:bodyPr/>
                    <a:lstStyle/>
                    <a:p>
                      <a:pPr algn="ctr" fontAlgn="ctr" latinLnBrk="1">
                        <a:lnSpc>
                          <a:spcPct val="12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900" b="0" i="0" u="none" strike="noStrike" dirty="0">
                          <a:effectLst/>
                          <a:latin typeface="Arial" panose="020B0604020202020204" pitchFamily="34" charset="0"/>
                        </a:rPr>
                        <a:t>오수빈</a:t>
                      </a:r>
                    </a:p>
                  </a:txBody>
                  <a:tcPr marL="55749" marR="55749" marT="6757" marB="0" anchor="ctr"/>
                </a:tc>
                <a:tc>
                  <a:txBody>
                    <a:bodyPr/>
                    <a:lstStyle/>
                    <a:p>
                      <a:pPr algn="just" fontAlgn="ctr" latinLnBrk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900" b="0" i="0" u="none" strike="noStrike" dirty="0">
                          <a:effectLst/>
                          <a:latin typeface="Arial" panose="020B0604020202020204" pitchFamily="34" charset="0"/>
                        </a:rPr>
                        <a:t>데이터 분석</a:t>
                      </a:r>
                    </a:p>
                  </a:txBody>
                  <a:tcPr marL="55749" marR="55749" marT="6757" marB="0" anchor="ctr"/>
                </a:tc>
                <a:tc vMerge="1">
                  <a:txBody>
                    <a:bodyPr/>
                    <a:lstStyle/>
                    <a:p>
                      <a:pPr algn="just" fontAlgn="ctr" latinLnBrk="0">
                        <a:lnSpc>
                          <a:spcPct val="12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endParaRPr lang="ko-KR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49" marR="55749" marT="6757" marB="0" anchor="ctr"/>
                </a:tc>
                <a:extLst>
                  <a:ext uri="{0D108BD9-81ED-4DB2-BD59-A6C34878D82A}">
                    <a16:rowId xmlns:a16="http://schemas.microsoft.com/office/drawing/2014/main" val="3299623368"/>
                  </a:ext>
                </a:extLst>
              </a:tr>
              <a:tr h="249170">
                <a:tc gridSpan="2">
                  <a:txBody>
                    <a:bodyPr/>
                    <a:lstStyle/>
                    <a:p>
                      <a:pPr algn="ctr" fontAlgn="ctr" latinLnBrk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100" u="none" strike="noStrike" dirty="0">
                          <a:effectLst/>
                        </a:rPr>
                        <a:t>수행기간</a:t>
                      </a:r>
                      <a:endParaRPr lang="ko-KR" alt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49" marR="55749" marT="675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>
                        <a:lnSpc>
                          <a:spcPct val="12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100" u="none" strike="noStrike" dirty="0">
                          <a:effectLst/>
                        </a:rPr>
                        <a:t>- </a:t>
                      </a:r>
                      <a:endParaRPr lang="en-US" altLang="ko-KR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749" marR="55749" marT="6757" marB="0"/>
                </a:tc>
                <a:extLst>
                  <a:ext uri="{0D108BD9-81ED-4DB2-BD59-A6C34878D82A}">
                    <a16:rowId xmlns:a16="http://schemas.microsoft.com/office/drawing/2014/main" val="403751381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4F40184-FE8F-4187-B1CE-32FB1EA539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504828"/>
              </p:ext>
            </p:extLst>
          </p:nvPr>
        </p:nvGraphicFramePr>
        <p:xfrm>
          <a:off x="5588000" y="836712"/>
          <a:ext cx="6604000" cy="4794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76118">
                  <a:extLst>
                    <a:ext uri="{9D8B030D-6E8A-4147-A177-3AD203B41FA5}">
                      <a16:colId xmlns:a16="http://schemas.microsoft.com/office/drawing/2014/main" val="2899383315"/>
                    </a:ext>
                  </a:extLst>
                </a:gridCol>
                <a:gridCol w="4027882">
                  <a:extLst>
                    <a:ext uri="{9D8B030D-6E8A-4147-A177-3AD203B41FA5}">
                      <a16:colId xmlns:a16="http://schemas.microsoft.com/office/drawing/2014/main" val="2947212260"/>
                    </a:ext>
                  </a:extLst>
                </a:gridCol>
              </a:tblGrid>
              <a:tr h="506902"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u="none" strike="noStrike" dirty="0">
                          <a:effectLst/>
                        </a:rPr>
                        <a:t>개발 </a:t>
                      </a:r>
                      <a:r>
                        <a:rPr lang="en-US" sz="1200" u="none" strike="noStrike" dirty="0">
                          <a:effectLst/>
                        </a:rPr>
                        <a:t>PLATFORM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865" marR="62865" marT="7620" marB="0" anchor="ctr"/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200" u="none" strike="noStrike" dirty="0">
                          <a:effectLst/>
                        </a:rPr>
                        <a:t>프로젝트 개요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865" marR="62865" marT="7620" marB="0" anchor="ctr"/>
                </a:tc>
                <a:extLst>
                  <a:ext uri="{0D108BD9-81ED-4DB2-BD59-A6C34878D82A}">
                    <a16:rowId xmlns:a16="http://schemas.microsoft.com/office/drawing/2014/main" val="4026073633"/>
                  </a:ext>
                </a:extLst>
              </a:tr>
              <a:tr h="1071862">
                <a:tc>
                  <a:txBody>
                    <a:bodyPr/>
                    <a:lstStyle/>
                    <a:p>
                      <a:pPr algn="just" fontAlgn="ctr" latinLnBrk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900" u="none" strike="noStrike" kern="100" dirty="0">
                          <a:effectLst/>
                        </a:rPr>
                        <a:t>▶ </a:t>
                      </a:r>
                      <a:r>
                        <a:rPr lang="en-US" sz="900" u="none" strike="noStrike" dirty="0">
                          <a:effectLst/>
                        </a:rPr>
                        <a:t>Server :  Tomcat v9.0 Server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865" marR="62865" marT="7620" marB="0" anchor="ctr"/>
                </a:tc>
                <a:tc rowSpan="4">
                  <a:txBody>
                    <a:bodyPr/>
                    <a:lstStyle/>
                    <a:p>
                      <a:pPr marL="256032" algn="just" fontAlgn="ctr" latinLnBrk="0">
                        <a:lnSpc>
                          <a:spcPct val="14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u="none" strike="noStrike" dirty="0">
                          <a:effectLst/>
                        </a:rPr>
                        <a:t>▶ </a:t>
                      </a:r>
                      <a:r>
                        <a:rPr lang="en-US" altLang="ko-KR" sz="900" u="none" strike="noStrike" dirty="0">
                          <a:effectLst/>
                        </a:rPr>
                        <a:t>Pet Shopping Mall </a:t>
                      </a:r>
                      <a:r>
                        <a:rPr lang="ko-KR" altLang="en-US" sz="900" u="none" strike="noStrike" dirty="0">
                          <a:effectLst/>
                        </a:rPr>
                        <a:t>구현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marL="256032" algn="just" fontAlgn="ctr" latinLnBrk="0">
                        <a:lnSpc>
                          <a:spcPct val="14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u="none" strike="noStrike" dirty="0">
                          <a:effectLst/>
                        </a:rPr>
                        <a:t>▶ 다양한 기능 구현</a:t>
                      </a:r>
                      <a:endParaRPr lang="ko-KR" altLang="en-US" sz="1800" u="none" strike="noStrike" dirty="0">
                        <a:effectLst/>
                      </a:endParaRPr>
                    </a:p>
                    <a:p>
                      <a:pPr marL="256032" indent="0" algn="just" fontAlgn="ctr" latinLnBrk="0">
                        <a:lnSpc>
                          <a:spcPct val="14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u="none" strike="noStrike" dirty="0">
                          <a:effectLst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</a:rPr>
                        <a:t>회원가입 </a:t>
                      </a:r>
                      <a:r>
                        <a:rPr lang="en-US" altLang="ko-KR" sz="900" u="none" strike="noStrike" dirty="0">
                          <a:effectLst/>
                        </a:rPr>
                        <a:t>/ </a:t>
                      </a:r>
                      <a:r>
                        <a:rPr lang="ko-KR" altLang="en-US" sz="900" u="none" strike="noStrike" dirty="0">
                          <a:effectLst/>
                        </a:rPr>
                        <a:t>로그인 구현</a:t>
                      </a:r>
                      <a:endParaRPr lang="ko-KR" altLang="en-US" sz="1800" u="none" strike="noStrike" dirty="0">
                        <a:effectLst/>
                      </a:endParaRPr>
                    </a:p>
                    <a:p>
                      <a:pPr marL="256032" algn="just" fontAlgn="ctr" latinLnBrk="0">
                        <a:lnSpc>
                          <a:spcPct val="14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u="none" strike="noStrike" dirty="0">
                          <a:effectLst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</a:rPr>
                        <a:t>상품 등록</a:t>
                      </a:r>
                      <a:r>
                        <a:rPr lang="en-US" altLang="ko-KR" sz="900" u="none" strike="noStrike" dirty="0">
                          <a:effectLst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</a:rPr>
                        <a:t>조회</a:t>
                      </a:r>
                      <a:endParaRPr lang="ko-KR" altLang="en-US" sz="1800" u="none" strike="noStrike" dirty="0">
                        <a:effectLst/>
                      </a:endParaRPr>
                    </a:p>
                    <a:p>
                      <a:pPr marL="256032" algn="just" fontAlgn="ctr" latinLnBrk="0">
                        <a:lnSpc>
                          <a:spcPct val="14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u="none" strike="noStrike" dirty="0">
                          <a:effectLst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</a:rPr>
                        <a:t>장바구니 기능</a:t>
                      </a:r>
                      <a:endParaRPr lang="ko-KR" altLang="en-US" sz="1800" u="none" strike="noStrike" dirty="0">
                        <a:effectLst/>
                      </a:endParaRPr>
                    </a:p>
                    <a:p>
                      <a:pPr marL="256032" indent="0" algn="just" fontAlgn="ctr" latinLnBrk="0">
                        <a:lnSpc>
                          <a:spcPct val="14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u="none" strike="noStrike" dirty="0">
                          <a:effectLst/>
                        </a:rPr>
                        <a:t>-</a:t>
                      </a:r>
                      <a:r>
                        <a:rPr lang="ko-KR" altLang="en-US" sz="900" u="none" strike="noStrike" dirty="0">
                          <a:effectLst/>
                        </a:rPr>
                        <a:t> 결제기능</a:t>
                      </a:r>
                      <a:r>
                        <a:rPr lang="en-US" altLang="ko-KR" sz="900" u="none" strike="noStrike" dirty="0">
                          <a:effectLst/>
                        </a:rPr>
                        <a:t>(?)</a:t>
                      </a:r>
                      <a:endParaRPr lang="ko-KR" altLang="en-US" sz="1800" u="none" strike="noStrike" dirty="0">
                        <a:effectLst/>
                      </a:endParaRPr>
                    </a:p>
                    <a:p>
                      <a:pPr marL="256032" indent="0" algn="just" fontAlgn="ctr" latinLnBrk="0">
                        <a:lnSpc>
                          <a:spcPct val="14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900" u="none" strike="noStrike" dirty="0">
                          <a:effectLst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</a:rPr>
                        <a:t>게시판 </a:t>
                      </a:r>
                      <a:r>
                        <a:rPr lang="en-US" altLang="ko-KR" sz="900" u="none" strike="noStrike" dirty="0">
                          <a:effectLst/>
                        </a:rPr>
                        <a:t>( Q&amp;A )</a:t>
                      </a:r>
                    </a:p>
                    <a:p>
                      <a:pPr marL="256032" indent="0" algn="just" fontAlgn="ctr" latinLnBrk="0">
                        <a:lnSpc>
                          <a:spcPct val="14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900" u="none" strike="noStrike" dirty="0">
                        <a:effectLst/>
                      </a:endParaRPr>
                    </a:p>
                    <a:p>
                      <a:pPr marL="256032" algn="just" fontAlgn="ctr" latinLnBrk="0">
                        <a:lnSpc>
                          <a:spcPct val="14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u="none" strike="noStrike" dirty="0">
                          <a:effectLst/>
                        </a:rPr>
                        <a:t>추후 추가 기능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marL="427482" indent="-171450" algn="just" fontAlgn="ctr" latinLnBrk="0">
                        <a:lnSpc>
                          <a:spcPct val="14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900" u="none" strike="noStrike" dirty="0">
                          <a:effectLst/>
                        </a:rPr>
                        <a:t>이미지 분석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marL="427482" indent="-171450" algn="just" fontAlgn="ctr" latinLnBrk="0">
                        <a:lnSpc>
                          <a:spcPct val="14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900" u="none" strike="noStrike" dirty="0">
                          <a:effectLst/>
                        </a:rPr>
                        <a:t>사료에 맞는 영양제 추천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marL="427482" indent="-171450" algn="just" fontAlgn="ctr" latinLnBrk="0">
                        <a:lnSpc>
                          <a:spcPct val="14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900" u="none" strike="noStrike" dirty="0">
                          <a:effectLst/>
                        </a:rPr>
                        <a:t>Pet</a:t>
                      </a:r>
                      <a:r>
                        <a:rPr lang="ko-KR" altLang="en-US" sz="900" u="none" strike="noStrike" dirty="0">
                          <a:effectLst/>
                        </a:rPr>
                        <a:t>과 함께하면 좋은 여행지 추천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marL="427482" indent="-171450" algn="just" fontAlgn="ctr" latinLnBrk="0">
                        <a:lnSpc>
                          <a:spcPct val="14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900" u="none" strike="noStrike" dirty="0">
                          <a:effectLst/>
                        </a:rPr>
                        <a:t>Pet </a:t>
                      </a:r>
                      <a:r>
                        <a:rPr lang="ko-KR" altLang="en-US" sz="900" u="none" strike="noStrike" dirty="0">
                          <a:effectLst/>
                        </a:rPr>
                        <a:t>건강상태 확인 및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챗봇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marL="427482" indent="-171450" algn="just" fontAlgn="ctr" latinLnBrk="0">
                        <a:lnSpc>
                          <a:spcPct val="14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900" u="none" strike="noStrike" dirty="0">
                          <a:effectLst/>
                        </a:rPr>
                        <a:t>Pet</a:t>
                      </a:r>
                      <a:r>
                        <a:rPr lang="ko-KR" altLang="en-US" sz="900" u="none" strike="noStrike" dirty="0">
                          <a:effectLst/>
                        </a:rPr>
                        <a:t>의 </a:t>
                      </a:r>
                      <a:r>
                        <a:rPr lang="en-US" altLang="ko-KR" sz="900" u="none" strike="noStrike" dirty="0">
                          <a:effectLst/>
                        </a:rPr>
                        <a:t>24</a:t>
                      </a:r>
                      <a:r>
                        <a:rPr lang="ko-KR" altLang="en-US" sz="900" u="none" strike="noStrike" dirty="0">
                          <a:effectLst/>
                        </a:rPr>
                        <a:t>시간 동물 병원 위치 확인 및 예약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marL="256032" algn="just" fontAlgn="ctr" latinLnBrk="0">
                        <a:lnSpc>
                          <a:spcPct val="14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u="none" strike="noStrike" dirty="0">
                          <a:effectLst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</a:rPr>
                        <a:t>결제 데이터를 분석하여 가장 많이 구매한 상품 순위 나열 및 추천</a:t>
                      </a:r>
                      <a:endParaRPr lang="ko-KR" altLang="en-US" sz="1800" u="none" strike="noStrike" dirty="0">
                        <a:effectLst/>
                      </a:endParaRPr>
                    </a:p>
                    <a:p>
                      <a:pPr marL="256032" algn="just" fontAlgn="ctr" latinLnBrk="0">
                        <a:lnSpc>
                          <a:spcPct val="14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u="none" strike="noStrike" dirty="0">
                          <a:effectLst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</a:rPr>
                        <a:t>댓글</a:t>
                      </a:r>
                      <a:r>
                        <a:rPr lang="en-US" altLang="ko-KR" sz="900" u="none" strike="noStrike" dirty="0">
                          <a:effectLst/>
                        </a:rPr>
                        <a:t> / </a:t>
                      </a:r>
                      <a:r>
                        <a:rPr lang="ko-KR" altLang="en-US" sz="900" u="none" strike="noStrike" dirty="0">
                          <a:effectLst/>
                        </a:rPr>
                        <a:t>후기 분석을 통한 데이터 분석을 하여 별점이나 많은 후기순으로 상품 추천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865" marR="62865" marT="7620" marB="0" anchor="ctr"/>
                </a:tc>
                <a:extLst>
                  <a:ext uri="{0D108BD9-81ED-4DB2-BD59-A6C34878D82A}">
                    <a16:rowId xmlns:a16="http://schemas.microsoft.com/office/drawing/2014/main" val="769160780"/>
                  </a:ext>
                </a:extLst>
              </a:tr>
              <a:tr h="1071862">
                <a:tc>
                  <a:txBody>
                    <a:bodyPr/>
                    <a:lstStyle/>
                    <a:p>
                      <a:pPr algn="just" fontAlgn="ctr" latinLnBrk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900" u="none" strike="noStrike" kern="100" dirty="0">
                          <a:effectLst/>
                        </a:rPr>
                        <a:t>▶ </a:t>
                      </a:r>
                      <a:r>
                        <a:rPr lang="en-US" sz="900" u="none" strike="noStrike" dirty="0">
                          <a:effectLst/>
                        </a:rPr>
                        <a:t>DB : </a:t>
                      </a:r>
                    </a:p>
                    <a:p>
                      <a:pPr marL="0" indent="0" algn="just" fontAlgn="ctr" latinLnBrk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900" u="none" strike="noStrike" dirty="0">
                          <a:effectLst/>
                        </a:rPr>
                        <a:t>- Oracle : Oracle DB 11g</a:t>
                      </a:r>
                    </a:p>
                    <a:p>
                      <a:pPr marL="0" indent="0" algn="just" fontAlgn="ctr" latinLnBrk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900" b="0" i="0" u="none" strike="noStrike" dirty="0">
                          <a:effectLst/>
                          <a:latin typeface="Arial" panose="020B0604020202020204" pitchFamily="34" charset="0"/>
                        </a:rPr>
                        <a:t>- </a:t>
                      </a:r>
                      <a:r>
                        <a:rPr lang="en-US" altLang="ko-KR" sz="900" b="0" i="0" u="none" strike="noStrike" dirty="0" err="1">
                          <a:effectLst/>
                          <a:latin typeface="Arial" panose="020B0604020202020204" pitchFamily="34" charset="0"/>
                        </a:rPr>
                        <a:t>Mysql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865" marR="62865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351763"/>
                  </a:ext>
                </a:extLst>
              </a:tr>
              <a:tr h="1071862">
                <a:tc>
                  <a:txBody>
                    <a:bodyPr/>
                    <a:lstStyle/>
                    <a:p>
                      <a:pPr algn="just" fontAlgn="ctr" latinLnBrk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900" u="none" strike="noStrike" kern="100" dirty="0">
                          <a:effectLst/>
                        </a:rPr>
                        <a:t>▶ </a:t>
                      </a:r>
                      <a:r>
                        <a:rPr lang="en-US" sz="900" u="none" strike="noStrike" dirty="0">
                          <a:effectLst/>
                        </a:rPr>
                        <a:t>SSI :  </a:t>
                      </a:r>
                    </a:p>
                    <a:p>
                      <a:pPr marL="0" indent="0" algn="just" fontAlgn="ctr" latinLnBrk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900" u="none" strike="noStrike" dirty="0">
                          <a:effectLst/>
                        </a:rPr>
                        <a:t>- Developer : Java,</a:t>
                      </a:r>
                      <a:r>
                        <a:rPr lang="ko-KR" altLang="en-US" sz="900" u="none" strike="noStrike" dirty="0">
                          <a:effectLst/>
                        </a:rPr>
                        <a:t> </a:t>
                      </a:r>
                      <a:r>
                        <a:rPr lang="en-US" sz="900" u="none" strike="noStrike" dirty="0" err="1">
                          <a:effectLst/>
                        </a:rPr>
                        <a:t>Jsp</a:t>
                      </a:r>
                      <a:r>
                        <a:rPr lang="en-US" sz="900" u="none" strike="noStrike" dirty="0">
                          <a:effectLst/>
                        </a:rPr>
                        <a:t>, html5 / </a:t>
                      </a:r>
                      <a:r>
                        <a:rPr lang="en-US" sz="900" u="none" strike="noStrike" dirty="0" err="1">
                          <a:effectLst/>
                        </a:rPr>
                        <a:t>css</a:t>
                      </a:r>
                      <a:r>
                        <a:rPr lang="en-US" sz="900" u="none" strike="noStrike" dirty="0">
                          <a:effectLst/>
                        </a:rPr>
                        <a:t>, </a:t>
                      </a:r>
                      <a:r>
                        <a:rPr lang="en-US" sz="900" u="none" strike="noStrike" dirty="0" err="1">
                          <a:effectLst/>
                        </a:rPr>
                        <a:t>javascript</a:t>
                      </a:r>
                      <a:endParaRPr lang="en-US" sz="900" u="none" strike="noStrike" dirty="0">
                        <a:effectLst/>
                      </a:endParaRPr>
                    </a:p>
                    <a:p>
                      <a:pPr marL="0" indent="0" algn="just" fontAlgn="ctr" latinLnBrk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900" b="0" i="0" u="none" strike="noStrike" dirty="0">
                          <a:effectLst/>
                          <a:latin typeface="Arial" panose="020B0604020202020204" pitchFamily="34" charset="0"/>
                        </a:rPr>
                        <a:t>- Analytics : R, Python, java, Hadoop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865" marR="62865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601941"/>
                  </a:ext>
                </a:extLst>
              </a:tr>
              <a:tr h="1071862">
                <a:tc>
                  <a:txBody>
                    <a:bodyPr/>
                    <a:lstStyle/>
                    <a:p>
                      <a:pPr algn="just" fontAlgn="ctr" latinLnBrk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900" u="none" strike="noStrike" kern="100" dirty="0">
                          <a:effectLst/>
                        </a:rPr>
                        <a:t>▶ </a:t>
                      </a:r>
                      <a:r>
                        <a:rPr lang="en-US" sz="900" u="none" strike="noStrike" dirty="0">
                          <a:effectLst/>
                        </a:rPr>
                        <a:t>H/W :  </a:t>
                      </a:r>
                    </a:p>
                    <a:p>
                      <a:pPr marL="0" indent="0" algn="just" fontAlgn="ctr" latinLnBrk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900" u="none" strike="noStrike" dirty="0">
                          <a:effectLst/>
                        </a:rPr>
                        <a:t>- Developer : Windows 10 64bit</a:t>
                      </a:r>
                    </a:p>
                    <a:p>
                      <a:pPr marL="0" indent="0" algn="just" fontAlgn="ctr" latinLnBrk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900" b="0" i="0" u="none" strike="noStrike" dirty="0">
                          <a:effectLst/>
                          <a:latin typeface="Arial" panose="020B0604020202020204" pitchFamily="34" charset="0"/>
                        </a:rPr>
                        <a:t>- Analytics : Linux, Windows 10 64Bit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865" marR="62865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17468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C6FB2C-9526-4EA1-B6E9-A00D876C81B8}"/>
              </a:ext>
            </a:extLst>
          </p:cNvPr>
          <p:cNvSpPr txBox="1"/>
          <p:nvPr/>
        </p:nvSpPr>
        <p:spPr bwMode="white">
          <a:xfrm>
            <a:off x="414338" y="2924175"/>
            <a:ext cx="11363325" cy="9255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latinLnBrk="1">
              <a:defRPr/>
            </a:pPr>
            <a:r>
              <a:rPr lang="ko-KR" altLang="en-US" sz="5416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pitchFamily="34" charset="0"/>
              </a:rPr>
              <a:t>메인화면</a:t>
            </a:r>
            <a:endParaRPr lang="en-US" altLang="ko-KR" sz="5416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E87F2-4A04-4DFC-B9A9-063D1D09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713" y="42863"/>
            <a:ext cx="4281487" cy="23018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 err="1"/>
              <a:t>메인화면</a:t>
            </a:r>
            <a:r>
              <a:rPr lang="ko-KR" altLang="en-US" dirty="0"/>
              <a:t> 구축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43DA5C1-FB2B-4BA7-B347-C7BA6608169B}"/>
              </a:ext>
            </a:extLst>
          </p:cNvPr>
          <p:cNvSpPr txBox="1">
            <a:spLocks/>
          </p:cNvSpPr>
          <p:nvPr/>
        </p:nvSpPr>
        <p:spPr>
          <a:xfrm>
            <a:off x="1343025" y="42863"/>
            <a:ext cx="2232025" cy="230187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 err="1"/>
              <a:t>Pet_Mall</a:t>
            </a:r>
            <a:endParaRPr lang="ko-KR" altLang="en-US" kern="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7BB2CE2-D1A2-4FA4-96DA-FFE45E42654E}"/>
              </a:ext>
            </a:extLst>
          </p:cNvPr>
          <p:cNvSpPr txBox="1">
            <a:spLocks/>
          </p:cNvSpPr>
          <p:nvPr/>
        </p:nvSpPr>
        <p:spPr>
          <a:xfrm>
            <a:off x="10775950" y="273050"/>
            <a:ext cx="1152525" cy="23018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/>
              <a:t>1</a:t>
            </a:r>
            <a:endParaRPr lang="ko-KR" altLang="en-US" kern="0" dirty="0"/>
          </a:p>
        </p:txBody>
      </p:sp>
      <p:pic>
        <p:nvPicPr>
          <p:cNvPr id="15365" name="그림 6">
            <a:extLst>
              <a:ext uri="{FF2B5EF4-FFF2-40B4-BE49-F238E27FC236}">
                <a16:creationId xmlns:a16="http://schemas.microsoft.com/office/drawing/2014/main" id="{D7B9E810-BD8D-4E92-8B11-8E1FFDD72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773238"/>
            <a:ext cx="9575800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84044BE-3DB0-4FB6-926E-BC9733B31716}"/>
              </a:ext>
            </a:extLst>
          </p:cNvPr>
          <p:cNvSpPr/>
          <p:nvPr/>
        </p:nvSpPr>
        <p:spPr>
          <a:xfrm>
            <a:off x="982663" y="2276475"/>
            <a:ext cx="936625" cy="360363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graphicFrame>
        <p:nvGraphicFramePr>
          <p:cNvPr id="13" name="Group 118">
            <a:extLst>
              <a:ext uri="{FF2B5EF4-FFF2-40B4-BE49-F238E27FC236}">
                <a16:creationId xmlns:a16="http://schemas.microsoft.com/office/drawing/2014/main" id="{8C161DBE-E7C7-4C7D-8292-20648423EA83}"/>
              </a:ext>
            </a:extLst>
          </p:cNvPr>
          <p:cNvGraphicFramePr>
            <a:graphicFrameLocks noGrp="1"/>
          </p:cNvGraphicFramePr>
          <p:nvPr/>
        </p:nvGraphicFramePr>
        <p:xfrm>
          <a:off x="10272713" y="692150"/>
          <a:ext cx="1828800" cy="5714999"/>
        </p:xfrm>
        <a:graphic>
          <a:graphicData uri="http://schemas.openxmlformats.org/drawingml/2006/table">
            <a:tbl>
              <a:tblPr/>
              <a:tblGrid>
                <a:gridCol w="172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42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3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메인화면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(header)</a:t>
                      </a: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86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카테고리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현재는 사료만 출력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되도록 설정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사료 외 상품 추천 및 질병 관련 이미지 분석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병원 추천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여행지 추천 등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..</a:t>
                      </a: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103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추후 추가 예정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사료 외 상품 추천 및 질병 관련 이미지 분석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병원 추천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여행지 추천 등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..</a:t>
                      </a: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103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검색창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사료 검색 시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키워드에 맞는 사료가 검색 되는지 확인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103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알림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추후 추가 예정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938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My</a:t>
                      </a: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로그인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회원가입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로그인 시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로그인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회원가입 비활성화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최근 본 내역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출력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103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장비구니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장바구니 한 내역 출력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9" marB="56279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1FED2909-8446-4A0D-B806-CD6284DD6E42}"/>
              </a:ext>
            </a:extLst>
          </p:cNvPr>
          <p:cNvSpPr/>
          <p:nvPr/>
        </p:nvSpPr>
        <p:spPr>
          <a:xfrm>
            <a:off x="838200" y="2170113"/>
            <a:ext cx="217488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5EB913-302D-4732-B814-23B6A8DF2836}"/>
              </a:ext>
            </a:extLst>
          </p:cNvPr>
          <p:cNvSpPr/>
          <p:nvPr/>
        </p:nvSpPr>
        <p:spPr>
          <a:xfrm>
            <a:off x="2014538" y="2292350"/>
            <a:ext cx="3649662" cy="344488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E6EB6C7-9919-45B9-AB70-C1369BC91EA3}"/>
              </a:ext>
            </a:extLst>
          </p:cNvPr>
          <p:cNvSpPr/>
          <p:nvPr/>
        </p:nvSpPr>
        <p:spPr>
          <a:xfrm>
            <a:off x="1919288" y="2184400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2E0A1AB-142B-4CFC-9C64-018A55EF5C24}"/>
              </a:ext>
            </a:extLst>
          </p:cNvPr>
          <p:cNvSpPr/>
          <p:nvPr/>
        </p:nvSpPr>
        <p:spPr>
          <a:xfrm>
            <a:off x="8112125" y="1666875"/>
            <a:ext cx="217488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5344A15-E35A-4035-A2E0-59C358C5C57D}"/>
              </a:ext>
            </a:extLst>
          </p:cNvPr>
          <p:cNvSpPr/>
          <p:nvPr/>
        </p:nvSpPr>
        <p:spPr>
          <a:xfrm>
            <a:off x="2241550" y="1652588"/>
            <a:ext cx="217488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DAF5F1-C4F9-4176-806C-08EA0E427C27}"/>
              </a:ext>
            </a:extLst>
          </p:cNvPr>
          <p:cNvSpPr/>
          <p:nvPr/>
        </p:nvSpPr>
        <p:spPr>
          <a:xfrm>
            <a:off x="8221663" y="1865313"/>
            <a:ext cx="395287" cy="411162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7187F6-816A-4354-BA2D-97E4ECE79A19}"/>
              </a:ext>
            </a:extLst>
          </p:cNvPr>
          <p:cNvSpPr/>
          <p:nvPr/>
        </p:nvSpPr>
        <p:spPr>
          <a:xfrm>
            <a:off x="8767763" y="1858963"/>
            <a:ext cx="395287" cy="411162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14805ED-3871-490F-9B66-398F20CE6FC7}"/>
              </a:ext>
            </a:extLst>
          </p:cNvPr>
          <p:cNvSpPr/>
          <p:nvPr/>
        </p:nvSpPr>
        <p:spPr>
          <a:xfrm>
            <a:off x="8632825" y="1652588"/>
            <a:ext cx="217488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27F77DE-C5BB-484E-A6CB-F94CBF6C0D91}"/>
              </a:ext>
            </a:extLst>
          </p:cNvPr>
          <p:cNvSpPr/>
          <p:nvPr/>
        </p:nvSpPr>
        <p:spPr>
          <a:xfrm>
            <a:off x="9361488" y="1858963"/>
            <a:ext cx="396875" cy="411162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F2028E2-5ECD-431A-931F-85853CF94919}"/>
              </a:ext>
            </a:extLst>
          </p:cNvPr>
          <p:cNvSpPr/>
          <p:nvPr/>
        </p:nvSpPr>
        <p:spPr>
          <a:xfrm>
            <a:off x="9290050" y="1668463"/>
            <a:ext cx="217488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8F5090-6B06-46DC-9602-ED17BD285F8C}"/>
              </a:ext>
            </a:extLst>
          </p:cNvPr>
          <p:cNvSpPr/>
          <p:nvPr/>
        </p:nvSpPr>
        <p:spPr>
          <a:xfrm>
            <a:off x="2027238" y="2382838"/>
            <a:ext cx="576262" cy="2095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7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영양제 추천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126F154-4BA5-4A0C-8629-4E7B185E1576}"/>
              </a:ext>
            </a:extLst>
          </p:cNvPr>
          <p:cNvSpPr/>
          <p:nvPr/>
        </p:nvSpPr>
        <p:spPr>
          <a:xfrm>
            <a:off x="2603500" y="2382838"/>
            <a:ext cx="576263" cy="2095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7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이미지 분석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38172DE-BB69-4539-BD02-993B69FADD34}"/>
              </a:ext>
            </a:extLst>
          </p:cNvPr>
          <p:cNvSpPr/>
          <p:nvPr/>
        </p:nvSpPr>
        <p:spPr>
          <a:xfrm>
            <a:off x="3179763" y="2381250"/>
            <a:ext cx="576262" cy="2095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7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병원추천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0FD24F-3328-4B0E-B216-F27D443F6228}"/>
              </a:ext>
            </a:extLst>
          </p:cNvPr>
          <p:cNvSpPr/>
          <p:nvPr/>
        </p:nvSpPr>
        <p:spPr>
          <a:xfrm>
            <a:off x="3756025" y="2381250"/>
            <a:ext cx="576263" cy="2095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700" kern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여행지추천</a:t>
            </a:r>
            <a:endParaRPr lang="ko-KR" altLang="en-US" sz="7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85447FB-8756-4DDB-B3CF-A729AE5398F8}"/>
              </a:ext>
            </a:extLst>
          </p:cNvPr>
          <p:cNvSpPr/>
          <p:nvPr/>
        </p:nvSpPr>
        <p:spPr>
          <a:xfrm>
            <a:off x="4341813" y="2381250"/>
            <a:ext cx="1249362" cy="2095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7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DC50020-7665-4488-BB4F-AB0FE74D8F6C}"/>
              </a:ext>
            </a:extLst>
          </p:cNvPr>
          <p:cNvSpPr/>
          <p:nvPr/>
        </p:nvSpPr>
        <p:spPr>
          <a:xfrm>
            <a:off x="1271588" y="2584450"/>
            <a:ext cx="647700" cy="30321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7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사료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4D04921-4080-44BB-8760-6E09C5A7A54A}"/>
              </a:ext>
            </a:extLst>
          </p:cNvPr>
          <p:cNvSpPr/>
          <p:nvPr/>
        </p:nvSpPr>
        <p:spPr>
          <a:xfrm>
            <a:off x="1271588" y="2870200"/>
            <a:ext cx="647700" cy="30321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7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영양제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EF51279-C44D-46F5-8786-B2E9D12BB9BB}"/>
              </a:ext>
            </a:extLst>
          </p:cNvPr>
          <p:cNvSpPr/>
          <p:nvPr/>
        </p:nvSpPr>
        <p:spPr>
          <a:xfrm>
            <a:off x="1271588" y="3179763"/>
            <a:ext cx="647700" cy="301625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7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이미지 분석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347EC24-1176-41A8-AA2F-B81FFE26A216}"/>
              </a:ext>
            </a:extLst>
          </p:cNvPr>
          <p:cNvSpPr/>
          <p:nvPr/>
        </p:nvSpPr>
        <p:spPr>
          <a:xfrm>
            <a:off x="1271588" y="3492500"/>
            <a:ext cx="647700" cy="301625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700" kern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병원 추천</a:t>
            </a:r>
            <a:endParaRPr lang="ko-KR" altLang="en-US" sz="7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7C4151-07FC-49D0-8EDC-93F7DD259A58}"/>
              </a:ext>
            </a:extLst>
          </p:cNvPr>
          <p:cNvSpPr/>
          <p:nvPr/>
        </p:nvSpPr>
        <p:spPr>
          <a:xfrm>
            <a:off x="1271588" y="3794125"/>
            <a:ext cx="647700" cy="30321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7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여행지 추천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26A7650-0289-431F-AEF1-8B9F0B1D795B}"/>
              </a:ext>
            </a:extLst>
          </p:cNvPr>
          <p:cNvSpPr/>
          <p:nvPr/>
        </p:nvSpPr>
        <p:spPr>
          <a:xfrm>
            <a:off x="8664575" y="2268538"/>
            <a:ext cx="649288" cy="30321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7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로그인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3AF0AB-CDD4-4864-9D10-90A35DD429C7}"/>
              </a:ext>
            </a:extLst>
          </p:cNvPr>
          <p:cNvSpPr/>
          <p:nvPr/>
        </p:nvSpPr>
        <p:spPr>
          <a:xfrm>
            <a:off x="8664575" y="2571750"/>
            <a:ext cx="649288" cy="30321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7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회원가입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2FCEBBC-399E-44E1-BE04-B6F94292CF87}"/>
              </a:ext>
            </a:extLst>
          </p:cNvPr>
          <p:cNvSpPr/>
          <p:nvPr/>
        </p:nvSpPr>
        <p:spPr>
          <a:xfrm>
            <a:off x="9372600" y="2268538"/>
            <a:ext cx="647700" cy="30321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7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장바구니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118">
            <a:extLst>
              <a:ext uri="{FF2B5EF4-FFF2-40B4-BE49-F238E27FC236}">
                <a16:creationId xmlns:a16="http://schemas.microsoft.com/office/drawing/2014/main" id="{D4734B6B-40D1-45FA-B994-F63A70AC51E8}"/>
              </a:ext>
            </a:extLst>
          </p:cNvPr>
          <p:cNvGraphicFramePr>
            <a:graphicFrameLocks noGrp="1"/>
          </p:cNvGraphicFramePr>
          <p:nvPr/>
        </p:nvGraphicFramePr>
        <p:xfrm>
          <a:off x="10253663" y="506413"/>
          <a:ext cx="1828800" cy="3548062"/>
        </p:xfrm>
        <a:graphic>
          <a:graphicData uri="http://schemas.openxmlformats.org/drawingml/2006/table">
            <a:tbl>
              <a:tblPr/>
              <a:tblGrid>
                <a:gridCol w="172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4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3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메인화면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(body) _ 1</a:t>
                      </a: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8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데이터 분석 쪽에서 분석한 값 출력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(?)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이 부분은 영양제 추천으로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바뀔수도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있음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7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이미지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이미지 클릭 시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관련 페이지로 이동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7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MD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추천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로그 데이터 분석을 통해서 관련 추천 아이템 출력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406" name="그림 11">
            <a:extLst>
              <a:ext uri="{FF2B5EF4-FFF2-40B4-BE49-F238E27FC236}">
                <a16:creationId xmlns:a16="http://schemas.microsoft.com/office/drawing/2014/main" id="{C73BD397-3F3D-400C-8794-E091EBB11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661988"/>
            <a:ext cx="6875463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C8DEF9B-A16A-4627-9129-D2EA314BA479}"/>
              </a:ext>
            </a:extLst>
          </p:cNvPr>
          <p:cNvSpPr/>
          <p:nvPr/>
        </p:nvSpPr>
        <p:spPr>
          <a:xfrm>
            <a:off x="839788" y="2924175"/>
            <a:ext cx="6408737" cy="865188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09913BF-41D5-4D82-8C60-E0858D904FCE}"/>
              </a:ext>
            </a:extLst>
          </p:cNvPr>
          <p:cNvSpPr txBox="1">
            <a:spLocks/>
          </p:cNvSpPr>
          <p:nvPr/>
        </p:nvSpPr>
        <p:spPr>
          <a:xfrm>
            <a:off x="1343025" y="42863"/>
            <a:ext cx="2232025" cy="230187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 err="1"/>
              <a:t>Pet_Mall</a:t>
            </a:r>
            <a:endParaRPr lang="ko-KR" altLang="en-US" kern="0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2E9A4A4-C198-454A-A8A0-FFEA483BC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713" y="42863"/>
            <a:ext cx="4281487" cy="23018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 err="1"/>
              <a:t>메인화면</a:t>
            </a:r>
            <a:r>
              <a:rPr lang="ko-KR" altLang="en-US" dirty="0"/>
              <a:t> 구축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86A0B28-36DD-4A67-BD31-298B307133C0}"/>
              </a:ext>
            </a:extLst>
          </p:cNvPr>
          <p:cNvSpPr txBox="1">
            <a:spLocks/>
          </p:cNvSpPr>
          <p:nvPr/>
        </p:nvSpPr>
        <p:spPr>
          <a:xfrm>
            <a:off x="10775950" y="273050"/>
            <a:ext cx="1152525" cy="23018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/>
              <a:t>2</a:t>
            </a:r>
            <a:endParaRPr lang="ko-KR" altLang="en-US" kern="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4D85E8C-03D6-4F39-94EA-6B05AB849B4E}"/>
              </a:ext>
            </a:extLst>
          </p:cNvPr>
          <p:cNvSpPr/>
          <p:nvPr/>
        </p:nvSpPr>
        <p:spPr>
          <a:xfrm>
            <a:off x="698500" y="2817813"/>
            <a:ext cx="217488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6A1DB7-F9B6-4706-BD8E-5FA7ABE35425}"/>
              </a:ext>
            </a:extLst>
          </p:cNvPr>
          <p:cNvSpPr/>
          <p:nvPr/>
        </p:nvSpPr>
        <p:spPr>
          <a:xfrm>
            <a:off x="806450" y="4113213"/>
            <a:ext cx="6442075" cy="2054225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F59FC6C-7FED-47D2-BF7D-88C0D7D48FEA}"/>
              </a:ext>
            </a:extLst>
          </p:cNvPr>
          <p:cNvSpPr/>
          <p:nvPr/>
        </p:nvSpPr>
        <p:spPr>
          <a:xfrm>
            <a:off x="679450" y="4005263"/>
            <a:ext cx="217488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E7729D9-1C12-4E25-B967-2D86AE6CEE1C}"/>
              </a:ext>
            </a:extLst>
          </p:cNvPr>
          <p:cNvSpPr/>
          <p:nvPr/>
        </p:nvSpPr>
        <p:spPr>
          <a:xfrm>
            <a:off x="806450" y="714375"/>
            <a:ext cx="6442075" cy="1885950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4046280-E6A5-4BAA-A1A9-173004747D8C}"/>
              </a:ext>
            </a:extLst>
          </p:cNvPr>
          <p:cNvSpPr/>
          <p:nvPr/>
        </p:nvSpPr>
        <p:spPr>
          <a:xfrm>
            <a:off x="698500" y="608013"/>
            <a:ext cx="217488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그림 1">
            <a:extLst>
              <a:ext uri="{FF2B5EF4-FFF2-40B4-BE49-F238E27FC236}">
                <a16:creationId xmlns:a16="http://schemas.microsoft.com/office/drawing/2014/main" id="{DF903A3C-BAEB-4D3B-89DB-9B60B7A7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549275"/>
            <a:ext cx="7904163" cy="58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118">
            <a:extLst>
              <a:ext uri="{FF2B5EF4-FFF2-40B4-BE49-F238E27FC236}">
                <a16:creationId xmlns:a16="http://schemas.microsoft.com/office/drawing/2014/main" id="{FB68AF79-5016-4108-90FC-AAF5338E4DB5}"/>
              </a:ext>
            </a:extLst>
          </p:cNvPr>
          <p:cNvGraphicFramePr>
            <a:graphicFrameLocks noGrp="1"/>
          </p:cNvGraphicFramePr>
          <p:nvPr/>
        </p:nvGraphicFramePr>
        <p:xfrm>
          <a:off x="10253663" y="506413"/>
          <a:ext cx="1828800" cy="2730547"/>
        </p:xfrm>
        <a:graphic>
          <a:graphicData uri="http://schemas.openxmlformats.org/drawingml/2006/table">
            <a:tbl>
              <a:tblPr/>
              <a:tblGrid>
                <a:gridCol w="172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31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15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메인화면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(body) _ 2</a:t>
                      </a: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5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랭킹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가장 많이 검색한 데이터 출력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4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기획전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크롤링을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통한 각종 대회나 기획전 출력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3C6F27D4-7DA4-4EE8-9D89-8620967F9B87}"/>
              </a:ext>
            </a:extLst>
          </p:cNvPr>
          <p:cNvSpPr txBox="1">
            <a:spLocks/>
          </p:cNvSpPr>
          <p:nvPr/>
        </p:nvSpPr>
        <p:spPr>
          <a:xfrm>
            <a:off x="1343025" y="42863"/>
            <a:ext cx="2232025" cy="230187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 err="1"/>
              <a:t>Pet_Mall</a:t>
            </a:r>
            <a:endParaRPr lang="ko-KR" altLang="en-US" kern="0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64510B37-A809-461F-9FEA-32397F58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713" y="42863"/>
            <a:ext cx="4281487" cy="23018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 err="1"/>
              <a:t>메인화면</a:t>
            </a:r>
            <a:r>
              <a:rPr lang="ko-KR" altLang="en-US" dirty="0"/>
              <a:t> 구축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2DC0257F-CB81-444A-B775-858937B1B4C1}"/>
              </a:ext>
            </a:extLst>
          </p:cNvPr>
          <p:cNvSpPr txBox="1">
            <a:spLocks/>
          </p:cNvSpPr>
          <p:nvPr/>
        </p:nvSpPr>
        <p:spPr>
          <a:xfrm>
            <a:off x="10775950" y="273050"/>
            <a:ext cx="1152525" cy="23018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/>
              <a:t>3</a:t>
            </a:r>
            <a:endParaRPr lang="ko-KR" altLang="en-US" kern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51D2E0-D631-44B3-9A04-6B8A41B3A131}"/>
              </a:ext>
            </a:extLst>
          </p:cNvPr>
          <p:cNvSpPr/>
          <p:nvPr/>
        </p:nvSpPr>
        <p:spPr>
          <a:xfrm>
            <a:off x="550863" y="3817938"/>
            <a:ext cx="7345362" cy="2058987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39696EB-2D8B-427F-A1B5-DF05D84E1F40}"/>
              </a:ext>
            </a:extLst>
          </p:cNvPr>
          <p:cNvSpPr/>
          <p:nvPr/>
        </p:nvSpPr>
        <p:spPr>
          <a:xfrm>
            <a:off x="442913" y="3613150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340438-13C6-4C5E-B133-44E8C81FA740}"/>
              </a:ext>
            </a:extLst>
          </p:cNvPr>
          <p:cNvSpPr/>
          <p:nvPr/>
        </p:nvSpPr>
        <p:spPr>
          <a:xfrm>
            <a:off x="550863" y="846138"/>
            <a:ext cx="7345362" cy="2438400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E30048C-D163-485E-8AE9-01F9C86853AF}"/>
              </a:ext>
            </a:extLst>
          </p:cNvPr>
          <p:cNvSpPr/>
          <p:nvPr/>
        </p:nvSpPr>
        <p:spPr>
          <a:xfrm>
            <a:off x="442913" y="739775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그림 4">
            <a:extLst>
              <a:ext uri="{FF2B5EF4-FFF2-40B4-BE49-F238E27FC236}">
                <a16:creationId xmlns:a16="http://schemas.microsoft.com/office/drawing/2014/main" id="{9F82EA3C-5BC0-4452-8287-E278E24C6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492125"/>
            <a:ext cx="7548562" cy="562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118">
            <a:extLst>
              <a:ext uri="{FF2B5EF4-FFF2-40B4-BE49-F238E27FC236}">
                <a16:creationId xmlns:a16="http://schemas.microsoft.com/office/drawing/2014/main" id="{6ECDDB28-8FBD-4BE7-B83A-8CE4DC84A1CF}"/>
              </a:ext>
            </a:extLst>
          </p:cNvPr>
          <p:cNvGraphicFramePr>
            <a:graphicFrameLocks noGrp="1"/>
          </p:cNvGraphicFramePr>
          <p:nvPr/>
        </p:nvGraphicFramePr>
        <p:xfrm>
          <a:off x="10253663" y="506413"/>
          <a:ext cx="1828800" cy="2730547"/>
        </p:xfrm>
        <a:graphic>
          <a:graphicData uri="http://schemas.openxmlformats.org/drawingml/2006/table">
            <a:tbl>
              <a:tblPr/>
              <a:tblGrid>
                <a:gridCol w="172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31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15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메인화면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(body) _ 3</a:t>
                      </a: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5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노하우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크롤링을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통하여 데이터 출력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47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구매 후기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추후 추가 예정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구매후기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크롤링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(?)</a:t>
                      </a:r>
                    </a:p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=&gt;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예전 회의 때 나온 아이템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61" marB="5626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D8FEDB07-53F9-403A-8B94-F5E418FF369E}"/>
              </a:ext>
            </a:extLst>
          </p:cNvPr>
          <p:cNvSpPr txBox="1">
            <a:spLocks/>
          </p:cNvSpPr>
          <p:nvPr/>
        </p:nvSpPr>
        <p:spPr>
          <a:xfrm>
            <a:off x="1343025" y="42863"/>
            <a:ext cx="2232025" cy="230187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 err="1"/>
              <a:t>Pet_Mall</a:t>
            </a:r>
            <a:endParaRPr lang="ko-KR" altLang="en-US" kern="0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99AEB87-B12F-41B0-8AEA-95A766A05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713" y="42863"/>
            <a:ext cx="4281487" cy="23018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 err="1"/>
              <a:t>메인화면</a:t>
            </a:r>
            <a:r>
              <a:rPr lang="ko-KR" altLang="en-US" dirty="0"/>
              <a:t> 구축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226E4D30-2CF3-4439-9584-C5A9152E4CB5}"/>
              </a:ext>
            </a:extLst>
          </p:cNvPr>
          <p:cNvSpPr txBox="1">
            <a:spLocks/>
          </p:cNvSpPr>
          <p:nvPr/>
        </p:nvSpPr>
        <p:spPr>
          <a:xfrm>
            <a:off x="10775950" y="273050"/>
            <a:ext cx="1152525" cy="23018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/>
              <a:t>4</a:t>
            </a:r>
            <a:endParaRPr lang="ko-KR" altLang="en-US" kern="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292E37-42B1-4577-915B-70B1861D965A}"/>
              </a:ext>
            </a:extLst>
          </p:cNvPr>
          <p:cNvSpPr/>
          <p:nvPr/>
        </p:nvSpPr>
        <p:spPr>
          <a:xfrm>
            <a:off x="550863" y="3817938"/>
            <a:ext cx="7345362" cy="2058987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0FD76CE-9956-427E-B066-AABA26AE9E67}"/>
              </a:ext>
            </a:extLst>
          </p:cNvPr>
          <p:cNvSpPr/>
          <p:nvPr/>
        </p:nvSpPr>
        <p:spPr>
          <a:xfrm>
            <a:off x="442913" y="3613150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C3CE18-622C-403F-852D-8BF70C738A83}"/>
              </a:ext>
            </a:extLst>
          </p:cNvPr>
          <p:cNvSpPr/>
          <p:nvPr/>
        </p:nvSpPr>
        <p:spPr>
          <a:xfrm>
            <a:off x="550863" y="846138"/>
            <a:ext cx="7345362" cy="2438400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E63FB95-DA4F-4D5E-98C3-28C2DFEC89D4}"/>
              </a:ext>
            </a:extLst>
          </p:cNvPr>
          <p:cNvSpPr/>
          <p:nvPr/>
        </p:nvSpPr>
        <p:spPr>
          <a:xfrm>
            <a:off x="442913" y="739775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그림 1">
            <a:extLst>
              <a:ext uri="{FF2B5EF4-FFF2-40B4-BE49-F238E27FC236}">
                <a16:creationId xmlns:a16="http://schemas.microsoft.com/office/drawing/2014/main" id="{2D3673F6-CE4F-436C-9B9B-7FEB23CFE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836613"/>
            <a:ext cx="89439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118">
            <a:extLst>
              <a:ext uri="{FF2B5EF4-FFF2-40B4-BE49-F238E27FC236}">
                <a16:creationId xmlns:a16="http://schemas.microsoft.com/office/drawing/2014/main" id="{80CB4BDB-F284-4AF4-85CA-28B38FC7515C}"/>
              </a:ext>
            </a:extLst>
          </p:cNvPr>
          <p:cNvGraphicFramePr>
            <a:graphicFrameLocks noGrp="1"/>
          </p:cNvGraphicFramePr>
          <p:nvPr/>
        </p:nvGraphicFramePr>
        <p:xfrm>
          <a:off x="10253663" y="506413"/>
          <a:ext cx="1828800" cy="3548062"/>
        </p:xfrm>
        <a:graphic>
          <a:graphicData uri="http://schemas.openxmlformats.org/drawingml/2006/table">
            <a:tbl>
              <a:tblPr/>
              <a:tblGrid>
                <a:gridCol w="172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4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3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메인화면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(body) _ 3</a:t>
                      </a:r>
                      <a:endParaRPr kumimoji="1" lang="ko-KR" altLang="en-US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08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해당 문구 수정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7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푸터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해당 내용 삭제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7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푸터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-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해당 문구 수정</a:t>
                      </a: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56273" marR="56273" marT="56278" marB="5627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제목 1">
            <a:extLst>
              <a:ext uri="{FF2B5EF4-FFF2-40B4-BE49-F238E27FC236}">
                <a16:creationId xmlns:a16="http://schemas.microsoft.com/office/drawing/2014/main" id="{EF75956D-FC2A-42EF-8951-CF291FACBC82}"/>
              </a:ext>
            </a:extLst>
          </p:cNvPr>
          <p:cNvSpPr txBox="1">
            <a:spLocks/>
          </p:cNvSpPr>
          <p:nvPr/>
        </p:nvSpPr>
        <p:spPr>
          <a:xfrm>
            <a:off x="1343025" y="42863"/>
            <a:ext cx="2232025" cy="230187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 err="1"/>
              <a:t>Pet_Mall</a:t>
            </a:r>
            <a:endParaRPr lang="ko-KR" altLang="en-US" kern="0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08149D71-1547-4703-B82C-E64167DA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713" y="42863"/>
            <a:ext cx="4281487" cy="23018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 err="1"/>
              <a:t>메인화면</a:t>
            </a:r>
            <a:r>
              <a:rPr lang="ko-KR" altLang="en-US" dirty="0"/>
              <a:t> 구축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E685D08A-CEEA-4C98-A42B-BFD3826F0248}"/>
              </a:ext>
            </a:extLst>
          </p:cNvPr>
          <p:cNvSpPr txBox="1">
            <a:spLocks/>
          </p:cNvSpPr>
          <p:nvPr/>
        </p:nvSpPr>
        <p:spPr>
          <a:xfrm>
            <a:off x="10775950" y="273050"/>
            <a:ext cx="1152525" cy="23018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 fontScale="90000" lnSpcReduction="10000"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8" b="1">
                <a:solidFill>
                  <a:schemeClr val="tx1"/>
                </a:solidFill>
                <a:latin typeface="맑은 고딕" pitchFamily="50" charset="-127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5400">
                <a:solidFill>
                  <a:schemeClr val="tx2"/>
                </a:solidFill>
                <a:latin typeface="Arial" pitchFamily="34" charset="0"/>
                <a:ea typeface="맑은 고딕" pitchFamily="50" charset="-127"/>
              </a:defRPr>
            </a:lvl5pPr>
            <a:lvl6pPr marL="562722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125444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688165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250887" algn="ctr" rtl="0" fontAlgn="base" latinLnBrk="1">
              <a:spcBef>
                <a:spcPct val="0"/>
              </a:spcBef>
              <a:spcAft>
                <a:spcPct val="0"/>
              </a:spcAft>
              <a:defRPr kumimoji="1" sz="5416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lang="en-US" altLang="ko-KR" kern="0" dirty="0"/>
              <a:t>5</a:t>
            </a:r>
            <a:endParaRPr lang="ko-KR" altLang="en-US" kern="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9C28902-E1B8-48FD-97CF-8304C271D5A1}"/>
              </a:ext>
            </a:extLst>
          </p:cNvPr>
          <p:cNvSpPr/>
          <p:nvPr/>
        </p:nvSpPr>
        <p:spPr>
          <a:xfrm>
            <a:off x="442913" y="3141663"/>
            <a:ext cx="8747125" cy="471487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F773DA-559B-4827-9FD1-763292D77D10}"/>
              </a:ext>
            </a:extLst>
          </p:cNvPr>
          <p:cNvSpPr/>
          <p:nvPr/>
        </p:nvSpPr>
        <p:spPr>
          <a:xfrm>
            <a:off x="2135188" y="3581400"/>
            <a:ext cx="5329237" cy="30321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solidFill>
                  <a:srgbClr val="202020"/>
                </a:solidFill>
              </a:rPr>
              <a:t>Copyright(c)2020 by </a:t>
            </a:r>
            <a:r>
              <a:rPr lang="ko-KR" altLang="en-US" sz="800" dirty="0" err="1">
                <a:solidFill>
                  <a:srgbClr val="202020"/>
                </a:solidFill>
              </a:rPr>
              <a:t>에이콘</a:t>
            </a:r>
            <a:r>
              <a:rPr lang="ko-KR" altLang="en-US" sz="800" dirty="0">
                <a:solidFill>
                  <a:srgbClr val="202020"/>
                </a:solidFill>
              </a:rPr>
              <a:t> </a:t>
            </a:r>
            <a:r>
              <a:rPr lang="en-US" altLang="ko-KR" sz="800" dirty="0">
                <a:solidFill>
                  <a:srgbClr val="202020"/>
                </a:solidFill>
              </a:rPr>
              <a:t>2</a:t>
            </a:r>
            <a:r>
              <a:rPr lang="ko-KR" altLang="en-US" sz="800" dirty="0">
                <a:solidFill>
                  <a:srgbClr val="202020"/>
                </a:solidFill>
              </a:rPr>
              <a:t>조 </a:t>
            </a:r>
            <a:r>
              <a:rPr lang="en-US" altLang="ko-KR" sz="800" dirty="0">
                <a:solidFill>
                  <a:srgbClr val="202020"/>
                </a:solidFill>
              </a:rPr>
              <a:t>. All pictures cannot be copied without permission.</a:t>
            </a:r>
            <a:endParaRPr lang="ko-KR" altLang="en-US" sz="7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F64AED4-A513-4B07-95F8-9C376C86A543}"/>
              </a:ext>
            </a:extLst>
          </p:cNvPr>
          <p:cNvSpPr/>
          <p:nvPr/>
        </p:nvSpPr>
        <p:spPr>
          <a:xfrm>
            <a:off x="2027238" y="3497263"/>
            <a:ext cx="217487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0910E3F-708D-4C28-ACC0-7A0DE656F586}"/>
              </a:ext>
            </a:extLst>
          </p:cNvPr>
          <p:cNvSpPr/>
          <p:nvPr/>
        </p:nvSpPr>
        <p:spPr>
          <a:xfrm>
            <a:off x="5448300" y="2478088"/>
            <a:ext cx="217488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0C778A-13EA-4E78-8138-57C995378FF8}"/>
              </a:ext>
            </a:extLst>
          </p:cNvPr>
          <p:cNvSpPr/>
          <p:nvPr/>
        </p:nvSpPr>
        <p:spPr>
          <a:xfrm>
            <a:off x="358775" y="3024188"/>
            <a:ext cx="217488" cy="212725"/>
          </a:xfrm>
          <a:prstGeom prst="ellipse">
            <a:avLst/>
          </a:prstGeom>
          <a:solidFill>
            <a:srgbClr val="C00000"/>
          </a:solidFill>
          <a:ln w="3175" cap="flat" cmpd="sng" algn="ctr">
            <a:noFill/>
            <a:prstDash val="solid"/>
          </a:ln>
          <a:effectLst/>
        </p:spPr>
        <p:txBody>
          <a:bodyPr lIns="3600" tIns="3600" rIns="3600" bIns="36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kern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3BAF22-0525-4781-842D-25107B363510}"/>
              </a:ext>
            </a:extLst>
          </p:cNvPr>
          <p:cNvSpPr/>
          <p:nvPr/>
        </p:nvSpPr>
        <p:spPr>
          <a:xfrm>
            <a:off x="5665788" y="2690813"/>
            <a:ext cx="3524250" cy="441325"/>
          </a:xfrm>
          <a:prstGeom prst="rect">
            <a:avLst/>
          </a:prstGeom>
          <a:noFill/>
          <a:ln w="3175" cap="flat" cmpd="sng" algn="ctr">
            <a:solidFill>
              <a:srgbClr val="FF0000"/>
            </a:solidFill>
            <a:prstDash val="solid"/>
          </a:ln>
          <a:effectLst/>
        </p:spPr>
        <p:txBody>
          <a:bodyPr l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1. OT Template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anchor="t" anchorCtr="0"/>
      <a:lstStyle>
        <a:defPPr marL="87313" indent="-87313" latinLnBrk="0">
          <a:lnSpc>
            <a:spcPct val="110000"/>
          </a:lnSpc>
          <a:spcBef>
            <a:spcPct val="25000"/>
          </a:spcBef>
          <a:buFont typeface="Arial" pitchFamily="34" charset="0"/>
          <a:buChar char="•"/>
          <a:defRPr sz="900" dirty="0" smtClean="0">
            <a:solidFill>
              <a:schemeClr val="tx1"/>
            </a:solidFill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>
              <a:lumMod val="75000"/>
              <a:lumOff val="25000"/>
            </a:schemeClr>
          </a:solidFill>
          <a:prstDash val="sysDash"/>
          <a:round/>
          <a:headEnd type="triangl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000" dirty="0" smtClean="0"/>
        </a:defPPr>
      </a:lstStyle>
    </a:txDef>
  </a:objectDefaults>
  <a:extraClrSchemeLst>
    <a:extraClrScheme>
      <a:clrScheme name="1_opentide2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pentide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pentide2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pentide2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pentide2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pentide2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pentide2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1. OT Template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anchor="t" anchorCtr="0"/>
      <a:lstStyle>
        <a:defPPr marL="87313" indent="-87313" latinLnBrk="0">
          <a:lnSpc>
            <a:spcPct val="110000"/>
          </a:lnSpc>
          <a:spcBef>
            <a:spcPct val="25000"/>
          </a:spcBef>
          <a:buFont typeface="Arial" pitchFamily="34" charset="0"/>
          <a:buChar char="•"/>
          <a:defRPr sz="900" dirty="0" smtClean="0">
            <a:solidFill>
              <a:schemeClr val="tx1"/>
            </a:solidFill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>
              <a:lumMod val="75000"/>
              <a:lumOff val="25000"/>
            </a:schemeClr>
          </a:solidFill>
          <a:prstDash val="sysDash"/>
          <a:round/>
          <a:headEnd type="triangl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000" dirty="0" smtClean="0"/>
        </a:defPPr>
      </a:lstStyle>
    </a:txDef>
  </a:objectDefaults>
  <a:extraClrSchemeLst>
    <a:extraClrScheme>
      <a:clrScheme name="1_opentide2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pentide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pentide2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pentide2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pentide2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pentide2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pentide2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1. OT Template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anchor="t" anchorCtr="0"/>
      <a:lstStyle>
        <a:defPPr marL="87313" indent="-87313" latinLnBrk="0">
          <a:lnSpc>
            <a:spcPct val="110000"/>
          </a:lnSpc>
          <a:spcBef>
            <a:spcPct val="25000"/>
          </a:spcBef>
          <a:buFont typeface="Arial" pitchFamily="34" charset="0"/>
          <a:buChar char="•"/>
          <a:defRPr sz="900" dirty="0" smtClean="0">
            <a:solidFill>
              <a:schemeClr val="tx1"/>
            </a:solidFill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>
              <a:lumMod val="75000"/>
              <a:lumOff val="25000"/>
            </a:schemeClr>
          </a:solidFill>
          <a:prstDash val="sysDash"/>
          <a:round/>
          <a:headEnd type="triangl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000" dirty="0" smtClean="0"/>
        </a:defPPr>
      </a:lstStyle>
    </a:txDef>
  </a:objectDefaults>
  <a:extraClrSchemeLst>
    <a:extraClrScheme>
      <a:clrScheme name="1_opentide2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pentide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pentide2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pentide2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pentide2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pentide2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pentide2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PI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 cap="flat" cmpd="sng" algn="ctr">
          <a:solidFill>
            <a:schemeClr val="bg1">
              <a:lumMod val="50000"/>
            </a:schemeClr>
          </a:solidFill>
          <a:prstDash val="solid"/>
        </a:ln>
        <a:effectLst/>
      </a:spPr>
      <a:bodyPr lIns="36000" rIns="36000" rtlCol="0" anchor="ctr"/>
      <a:lstStyle>
        <a:defPPr algn="ctr" latinLnBrk="0">
          <a:defRPr sz="800" kern="0" dirty="0" smtClean="0">
            <a:solidFill>
              <a:sysClr val="windowText" lastClr="000000">
                <a:lumMod val="75000"/>
                <a:lumOff val="25000"/>
              </a:sysClr>
            </a:solidFill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타이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D526040343AF54B968C27EDF03DF729" ma:contentTypeVersion="" ma:contentTypeDescription="새 문서를 만듭니다." ma:contentTypeScope="" ma:versionID="57f2425428b95f888ccf3a4f0646ccc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8b7a69cea6b8664b478b1353bfbc37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5A0517-3F12-4052-933E-FDE3893019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F79B17A-8C03-4581-8459-DE22BF8CBC17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6AC7B4C-FD1C-4E84-867C-116A147D21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132418</TotalTime>
  <Words>1318</Words>
  <Application>Microsoft Office PowerPoint</Application>
  <PresentationFormat>와이드스크린</PresentationFormat>
  <Paragraphs>454</Paragraphs>
  <Slides>25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25</vt:i4>
      </vt:variant>
    </vt:vector>
  </HeadingPairs>
  <TitlesOfParts>
    <vt:vector size="40" baseType="lpstr">
      <vt:lpstr>Futura Bk</vt:lpstr>
      <vt:lpstr>굴림</vt:lpstr>
      <vt:lpstr>맑은 고딕</vt:lpstr>
      <vt:lpstr>Arial</vt:lpstr>
      <vt:lpstr>Microsoft Sans Serif</vt:lpstr>
      <vt:lpstr>Symbol</vt:lpstr>
      <vt:lpstr>Times New Roman</vt:lpstr>
      <vt:lpstr>Verdana</vt:lpstr>
      <vt:lpstr>Wingdings</vt:lpstr>
      <vt:lpstr>1_1. OT Template2</vt:lpstr>
      <vt:lpstr>2_1. OT Template2</vt:lpstr>
      <vt:lpstr>3_1. OT Template2</vt:lpstr>
      <vt:lpstr>디자인 사용자 지정</vt:lpstr>
      <vt:lpstr>2_디자인 사용자 지정</vt:lpstr>
      <vt:lpstr>타이틀</vt:lpstr>
      <vt:lpstr>PowerPoint 프레젠테이션</vt:lpstr>
      <vt:lpstr>PowerPoint 프레젠테이션</vt:lpstr>
      <vt:lpstr>PowerPoint 프레젠테이션</vt:lpstr>
      <vt:lpstr>PowerPoint 프레젠테이션</vt:lpstr>
      <vt:lpstr>메인화면 구축</vt:lpstr>
      <vt:lpstr>메인화면 구축</vt:lpstr>
      <vt:lpstr>메인화면 구축</vt:lpstr>
      <vt:lpstr>메인화면 구축</vt:lpstr>
      <vt:lpstr>메인화면 구축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Berry</dc:creator>
  <cp:lastModifiedBy>Sup</cp:lastModifiedBy>
  <cp:revision>5116</cp:revision>
  <cp:lastPrinted>2018-10-24T05:33:24Z</cp:lastPrinted>
  <dcterms:created xsi:type="dcterms:W3CDTF">2010-07-11T16:08:25Z</dcterms:created>
  <dcterms:modified xsi:type="dcterms:W3CDTF">2020-11-03T00:07:28Z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0x010100CD526040343AF54B968C27EDF03DF729</vt:lpwstr>
  </property>
</Properties>
</file>